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43"/>
    <p:restoredTop sz="94610"/>
  </p:normalViewPr>
  <p:slideViewPr>
    <p:cSldViewPr snapToGrid="0" snapToObjects="1">
      <p:cViewPr varScale="1">
        <p:scale>
          <a:sx n="122" d="100"/>
          <a:sy n="122" d="100"/>
        </p:scale>
        <p:origin x="208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48657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CAABE8-EC46-B102-59C0-977D141912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9B5648-48C3-211D-1D69-BD3EFF306A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C03FA2-7F1A-E4C6-FF85-9A6F1C427F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883A38-9C1D-ED6C-31F6-63CFEBE49B2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662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0B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flipH="1">
            <a:off x="9448495" y="4114800"/>
            <a:ext cx="2743200" cy="2743200"/>
          </a:xfrm>
          <a:prstGeom prst="rtTriangle">
            <a:avLst/>
          </a:prstGeom>
          <a:solidFill>
            <a:srgbClr val="FFC20E">
              <a:alpha val="12000"/>
            </a:srgb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815688" y="649681"/>
            <a:ext cx="2560319" cy="2541117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181448" y="3383280"/>
            <a:ext cx="1828800" cy="0"/>
          </a:xfrm>
          <a:prstGeom prst="line">
            <a:avLst/>
          </a:prstGeom>
          <a:noFill/>
          <a:ln w="38100">
            <a:solidFill>
              <a:srgbClr val="FFC20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914400" y="3520440"/>
            <a:ext cx="1036289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kern="0" spc="800" dirty="0">
                <a:solidFill>
                  <a:srgbClr val="FFC2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PLAYER ROSTER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914400" y="3977640"/>
            <a:ext cx="10720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SC WAVE TEAM NAME/AGE GROUP</a:t>
            </a:r>
            <a:endParaRPr lang="en-US" sz="4400" dirty="0"/>
          </a:p>
        </p:txBody>
      </p:sp>
      <p:sp>
        <p:nvSpPr>
          <p:cNvPr id="7" name="Text 4"/>
          <p:cNvSpPr/>
          <p:nvPr/>
        </p:nvSpPr>
        <p:spPr>
          <a:xfrm>
            <a:off x="914400" y="4800600"/>
            <a:ext cx="1036289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kern="0" spc="500" dirty="0">
                <a:solidFill>
                  <a:srgbClr val="EAEA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2026-27 MLS NEXT HOMEGROWN SEASON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1097280" y="5440680"/>
            <a:ext cx="4754880" cy="1097280"/>
          </a:xfrm>
          <a:prstGeom prst="rect">
            <a:avLst/>
          </a:prstGeom>
          <a:solidFill>
            <a:srgbClr val="1A1A1A"/>
          </a:solidFill>
          <a:ln w="9525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1097280" y="5440680"/>
            <a:ext cx="73152" cy="1097280"/>
          </a:xfrm>
          <a:prstGeom prst="rect">
            <a:avLst/>
          </a:prstGeom>
          <a:solidFill>
            <a:srgbClr val="FFC20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1371600" y="5577840"/>
            <a:ext cx="4297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FFC2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HEAD COACH</a:t>
            </a:r>
            <a:endParaRPr lang="en-US" sz="1000" dirty="0"/>
          </a:p>
        </p:txBody>
      </p:sp>
      <p:sp>
        <p:nvSpPr>
          <p:cNvPr id="11" name="Text 8"/>
          <p:cNvSpPr/>
          <p:nvPr/>
        </p:nvSpPr>
        <p:spPr>
          <a:xfrm>
            <a:off x="1371600" y="5852160"/>
            <a:ext cx="4297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FULL NAME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1371600" y="6281928"/>
            <a:ext cx="42976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AEA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EMAIL ADDRESS •  PHONE NUMBER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6339535" y="5440680"/>
            <a:ext cx="4754880" cy="1097280"/>
          </a:xfrm>
          <a:prstGeom prst="rect">
            <a:avLst/>
          </a:prstGeom>
          <a:solidFill>
            <a:srgbClr val="1A1A1A"/>
          </a:solidFill>
          <a:ln w="9525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6339535" y="5440680"/>
            <a:ext cx="73152" cy="1097280"/>
          </a:xfrm>
          <a:prstGeom prst="rect">
            <a:avLst/>
          </a:prstGeom>
          <a:solidFill>
            <a:srgbClr val="FFC20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6613855" y="5577840"/>
            <a:ext cx="4297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FFC2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MLS NEXT DIRECTOR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6613855" y="5852160"/>
            <a:ext cx="4297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DANIEL MATTOS</a:t>
            </a:r>
            <a:endParaRPr lang="en-US" sz="1800" dirty="0"/>
          </a:p>
        </p:txBody>
      </p:sp>
      <p:sp>
        <p:nvSpPr>
          <p:cNvPr id="17" name="Text 14"/>
          <p:cNvSpPr/>
          <p:nvPr/>
        </p:nvSpPr>
        <p:spPr>
          <a:xfrm>
            <a:off x="6613855" y="6281928"/>
            <a:ext cx="42976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AEA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danielmartini07@gmail.com  •  850-791-0998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B0B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57200"/>
            <a:ext cx="164592" cy="411480"/>
          </a:xfrm>
          <a:prstGeom prst="rect">
            <a:avLst/>
          </a:prstGeom>
          <a:solidFill>
            <a:srgbClr val="FFC20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77240" y="41148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kern="0" spc="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PLAYER PROFILES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77240" y="7772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FFC2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 WAVE TEAM NAME/AGE GROUP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502920" y="1325880"/>
            <a:ext cx="5486400" cy="2423160"/>
          </a:xfrm>
          <a:prstGeom prst="rect">
            <a:avLst/>
          </a:prstGeom>
          <a:solidFill>
            <a:srgbClr val="1A1A1A"/>
          </a:solidFill>
          <a:ln w="9525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502920" y="1325880"/>
            <a:ext cx="5486400" cy="54864"/>
          </a:xfrm>
          <a:prstGeom prst="rect">
            <a:avLst/>
          </a:prstGeom>
          <a:solidFill>
            <a:srgbClr val="FFC20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685800" y="1527048"/>
            <a:ext cx="1920240" cy="2039112"/>
          </a:xfrm>
          <a:prstGeom prst="rect">
            <a:avLst/>
          </a:prstGeom>
          <a:solidFill>
            <a:srgbClr val="121212"/>
          </a:solidFill>
          <a:ln w="9525">
            <a:solidFill>
              <a:srgbClr val="2A2A2A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685800" y="2253996"/>
            <a:ext cx="1920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kern="0" spc="40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PHOTO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685800" y="2500884"/>
            <a:ext cx="1920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kern="0" spc="40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HERE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4937760" y="1527048"/>
            <a:ext cx="868680" cy="777240"/>
          </a:xfrm>
          <a:prstGeom prst="rect">
            <a:avLst/>
          </a:prstGeom>
          <a:solidFill>
            <a:srgbClr val="FFC20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4937760" y="1490472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B0B0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#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4937760" y="1709928"/>
            <a:ext cx="868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B0B0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__</a:t>
            </a:r>
            <a:endParaRPr lang="en-US" sz="2800" dirty="0"/>
          </a:p>
        </p:txBody>
      </p:sp>
      <p:sp>
        <p:nvSpPr>
          <p:cNvPr id="14" name="Text 11"/>
          <p:cNvSpPr/>
          <p:nvPr/>
        </p:nvSpPr>
        <p:spPr>
          <a:xfrm>
            <a:off x="2834640" y="1527048"/>
            <a:ext cx="20116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b="1" kern="0" spc="400" dirty="0">
                <a:solidFill>
                  <a:srgbClr val="FFC2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PLAYER NAME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2834640" y="178308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________________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2834640" y="2404872"/>
            <a:ext cx="14401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b="1" kern="0" spc="300" dirty="0">
                <a:solidFill>
                  <a:srgbClr val="B5B5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POSITION</a:t>
            </a:r>
            <a:endParaRPr lang="en-US" sz="700" dirty="0"/>
          </a:p>
        </p:txBody>
      </p:sp>
      <p:sp>
        <p:nvSpPr>
          <p:cNvPr id="17" name="Text 14"/>
          <p:cNvSpPr/>
          <p:nvPr/>
        </p:nvSpPr>
        <p:spPr>
          <a:xfrm>
            <a:off x="2834640" y="2532888"/>
            <a:ext cx="14401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4274820" y="2404872"/>
            <a:ext cx="14401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b="1" kern="0" spc="300" dirty="0">
                <a:solidFill>
                  <a:srgbClr val="B5B5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BIRTHDATE</a:t>
            </a:r>
            <a:endParaRPr lang="en-US" sz="700" dirty="0"/>
          </a:p>
        </p:txBody>
      </p:sp>
      <p:sp>
        <p:nvSpPr>
          <p:cNvPr id="19" name="Text 16"/>
          <p:cNvSpPr/>
          <p:nvPr/>
        </p:nvSpPr>
        <p:spPr>
          <a:xfrm>
            <a:off x="4274820" y="2532888"/>
            <a:ext cx="14401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</a:t>
            </a:r>
            <a:endParaRPr lang="en-US" sz="1100" dirty="0"/>
          </a:p>
        </p:txBody>
      </p:sp>
      <p:sp>
        <p:nvSpPr>
          <p:cNvPr id="20" name="Text 17"/>
          <p:cNvSpPr/>
          <p:nvPr/>
        </p:nvSpPr>
        <p:spPr>
          <a:xfrm>
            <a:off x="2834640" y="2724912"/>
            <a:ext cx="14401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b="1" kern="0" spc="300" dirty="0">
                <a:solidFill>
                  <a:srgbClr val="B5B5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HOMETOWN</a:t>
            </a:r>
            <a:endParaRPr lang="en-US" sz="700" dirty="0"/>
          </a:p>
        </p:txBody>
      </p:sp>
      <p:sp>
        <p:nvSpPr>
          <p:cNvPr id="21" name="Text 18"/>
          <p:cNvSpPr/>
          <p:nvPr/>
        </p:nvSpPr>
        <p:spPr>
          <a:xfrm>
            <a:off x="2834640" y="2852928"/>
            <a:ext cx="14401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</a:t>
            </a:r>
            <a:endParaRPr lang="en-US" sz="1100" dirty="0"/>
          </a:p>
        </p:txBody>
      </p:sp>
      <p:sp>
        <p:nvSpPr>
          <p:cNvPr id="22" name="Text 19"/>
          <p:cNvSpPr/>
          <p:nvPr/>
        </p:nvSpPr>
        <p:spPr>
          <a:xfrm>
            <a:off x="4274820" y="2724912"/>
            <a:ext cx="14401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b="1" kern="0" spc="300" dirty="0">
                <a:solidFill>
                  <a:srgbClr val="B5B5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GRAD YEAR</a:t>
            </a:r>
            <a:endParaRPr lang="en-US" sz="700" dirty="0"/>
          </a:p>
        </p:txBody>
      </p:sp>
      <p:sp>
        <p:nvSpPr>
          <p:cNvPr id="23" name="Text 20"/>
          <p:cNvSpPr/>
          <p:nvPr/>
        </p:nvSpPr>
        <p:spPr>
          <a:xfrm>
            <a:off x="4274820" y="2852928"/>
            <a:ext cx="14401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</a:t>
            </a:r>
            <a:endParaRPr lang="en-US" sz="1100" dirty="0"/>
          </a:p>
        </p:txBody>
      </p:sp>
      <p:sp>
        <p:nvSpPr>
          <p:cNvPr id="24" name="Text 21"/>
          <p:cNvSpPr/>
          <p:nvPr/>
        </p:nvSpPr>
        <p:spPr>
          <a:xfrm>
            <a:off x="2834640" y="3044952"/>
            <a:ext cx="14401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b="1" kern="0" spc="300" dirty="0">
                <a:solidFill>
                  <a:srgbClr val="B5B5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HEIGHT</a:t>
            </a:r>
            <a:endParaRPr lang="en-US" sz="700" dirty="0"/>
          </a:p>
        </p:txBody>
      </p:sp>
      <p:sp>
        <p:nvSpPr>
          <p:cNvPr id="25" name="Text 22"/>
          <p:cNvSpPr/>
          <p:nvPr/>
        </p:nvSpPr>
        <p:spPr>
          <a:xfrm>
            <a:off x="2834640" y="3172968"/>
            <a:ext cx="14401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</a:t>
            </a:r>
            <a:endParaRPr lang="en-US" sz="1100" dirty="0"/>
          </a:p>
        </p:txBody>
      </p:sp>
      <p:sp>
        <p:nvSpPr>
          <p:cNvPr id="26" name="Text 23"/>
          <p:cNvSpPr/>
          <p:nvPr/>
        </p:nvSpPr>
        <p:spPr>
          <a:xfrm>
            <a:off x="4274820" y="3044952"/>
            <a:ext cx="14401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b="1" kern="0" spc="300" dirty="0">
                <a:solidFill>
                  <a:srgbClr val="B5B5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GPA</a:t>
            </a:r>
            <a:endParaRPr lang="en-US" sz="700" dirty="0"/>
          </a:p>
        </p:txBody>
      </p:sp>
      <p:sp>
        <p:nvSpPr>
          <p:cNvPr id="27" name="Text 24"/>
          <p:cNvSpPr/>
          <p:nvPr/>
        </p:nvSpPr>
        <p:spPr>
          <a:xfrm>
            <a:off x="4274820" y="3172968"/>
            <a:ext cx="14401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</a:t>
            </a:r>
            <a:endParaRPr lang="en-US" sz="1100" dirty="0"/>
          </a:p>
        </p:txBody>
      </p:sp>
      <p:sp>
        <p:nvSpPr>
          <p:cNvPr id="28" name="Text 25"/>
          <p:cNvSpPr/>
          <p:nvPr/>
        </p:nvSpPr>
        <p:spPr>
          <a:xfrm>
            <a:off x="2834640" y="3364992"/>
            <a:ext cx="29718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b="1" kern="0" spc="300" dirty="0">
                <a:solidFill>
                  <a:srgbClr val="B5B5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</a:t>
            </a:r>
            <a:endParaRPr lang="en-US" sz="700" dirty="0"/>
          </a:p>
        </p:txBody>
      </p:sp>
      <p:sp>
        <p:nvSpPr>
          <p:cNvPr id="29" name="Text 26"/>
          <p:cNvSpPr/>
          <p:nvPr/>
        </p:nvSpPr>
        <p:spPr>
          <a:xfrm>
            <a:off x="2834640" y="3493008"/>
            <a:ext cx="2971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________________________________</a:t>
            </a:r>
            <a:endParaRPr lang="en-US" sz="1100" dirty="0"/>
          </a:p>
        </p:txBody>
      </p:sp>
      <p:sp>
        <p:nvSpPr>
          <p:cNvPr id="30" name="Shape 27"/>
          <p:cNvSpPr/>
          <p:nvPr/>
        </p:nvSpPr>
        <p:spPr>
          <a:xfrm>
            <a:off x="6190488" y="1325880"/>
            <a:ext cx="5486400" cy="2423160"/>
          </a:xfrm>
          <a:prstGeom prst="rect">
            <a:avLst/>
          </a:prstGeom>
          <a:solidFill>
            <a:srgbClr val="1A1A1A"/>
          </a:solidFill>
          <a:ln w="9525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Shape 28"/>
          <p:cNvSpPr/>
          <p:nvPr/>
        </p:nvSpPr>
        <p:spPr>
          <a:xfrm>
            <a:off x="6190488" y="1325880"/>
            <a:ext cx="5486400" cy="54864"/>
          </a:xfrm>
          <a:prstGeom prst="rect">
            <a:avLst/>
          </a:prstGeom>
          <a:solidFill>
            <a:srgbClr val="FFC20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Shape 29"/>
          <p:cNvSpPr/>
          <p:nvPr/>
        </p:nvSpPr>
        <p:spPr>
          <a:xfrm>
            <a:off x="6373368" y="1527048"/>
            <a:ext cx="1920240" cy="2039112"/>
          </a:xfrm>
          <a:prstGeom prst="rect">
            <a:avLst/>
          </a:prstGeom>
          <a:solidFill>
            <a:srgbClr val="121212"/>
          </a:solidFill>
          <a:ln w="9525">
            <a:solidFill>
              <a:srgbClr val="2A2A2A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0"/>
          <p:cNvSpPr/>
          <p:nvPr/>
        </p:nvSpPr>
        <p:spPr>
          <a:xfrm>
            <a:off x="6373368" y="2253996"/>
            <a:ext cx="1920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kern="0" spc="40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PHOTO</a:t>
            </a:r>
            <a:endParaRPr lang="en-US" sz="1000" dirty="0"/>
          </a:p>
        </p:txBody>
      </p:sp>
      <p:sp>
        <p:nvSpPr>
          <p:cNvPr id="34" name="Text 31"/>
          <p:cNvSpPr/>
          <p:nvPr/>
        </p:nvSpPr>
        <p:spPr>
          <a:xfrm>
            <a:off x="6373368" y="2500884"/>
            <a:ext cx="1920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kern="0" spc="40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HERE</a:t>
            </a:r>
            <a:endParaRPr lang="en-US" sz="1000" dirty="0"/>
          </a:p>
        </p:txBody>
      </p:sp>
      <p:sp>
        <p:nvSpPr>
          <p:cNvPr id="35" name="Shape 32"/>
          <p:cNvSpPr/>
          <p:nvPr/>
        </p:nvSpPr>
        <p:spPr>
          <a:xfrm>
            <a:off x="10625328" y="1527048"/>
            <a:ext cx="868680" cy="777240"/>
          </a:xfrm>
          <a:prstGeom prst="rect">
            <a:avLst/>
          </a:prstGeom>
          <a:solidFill>
            <a:srgbClr val="FFC20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Text 33"/>
          <p:cNvSpPr/>
          <p:nvPr/>
        </p:nvSpPr>
        <p:spPr>
          <a:xfrm>
            <a:off x="10625328" y="1490472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B0B0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#</a:t>
            </a:r>
            <a:endParaRPr lang="en-US" sz="1200" dirty="0"/>
          </a:p>
        </p:txBody>
      </p:sp>
      <p:sp>
        <p:nvSpPr>
          <p:cNvPr id="37" name="Text 34"/>
          <p:cNvSpPr/>
          <p:nvPr/>
        </p:nvSpPr>
        <p:spPr>
          <a:xfrm>
            <a:off x="10625328" y="1709928"/>
            <a:ext cx="868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B0B0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__</a:t>
            </a:r>
            <a:endParaRPr lang="en-US" sz="2800" dirty="0"/>
          </a:p>
        </p:txBody>
      </p:sp>
      <p:sp>
        <p:nvSpPr>
          <p:cNvPr id="38" name="Text 35"/>
          <p:cNvSpPr/>
          <p:nvPr/>
        </p:nvSpPr>
        <p:spPr>
          <a:xfrm>
            <a:off x="8522208" y="1527048"/>
            <a:ext cx="20116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b="1" kern="0" spc="400" dirty="0">
                <a:solidFill>
                  <a:srgbClr val="FFC2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PLAYER NAME</a:t>
            </a:r>
            <a:endParaRPr lang="en-US" sz="800" dirty="0"/>
          </a:p>
        </p:txBody>
      </p:sp>
      <p:sp>
        <p:nvSpPr>
          <p:cNvPr id="39" name="Text 36"/>
          <p:cNvSpPr/>
          <p:nvPr/>
        </p:nvSpPr>
        <p:spPr>
          <a:xfrm>
            <a:off x="8522208" y="178308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________________</a:t>
            </a:r>
            <a:endParaRPr lang="en-US" sz="1800" dirty="0"/>
          </a:p>
        </p:txBody>
      </p:sp>
      <p:sp>
        <p:nvSpPr>
          <p:cNvPr id="40" name="Text 37"/>
          <p:cNvSpPr/>
          <p:nvPr/>
        </p:nvSpPr>
        <p:spPr>
          <a:xfrm>
            <a:off x="8522208" y="2404872"/>
            <a:ext cx="14401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b="1" kern="0" spc="300" dirty="0">
                <a:solidFill>
                  <a:srgbClr val="B5B5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POSITION</a:t>
            </a:r>
            <a:endParaRPr lang="en-US" sz="700" dirty="0"/>
          </a:p>
        </p:txBody>
      </p:sp>
      <p:sp>
        <p:nvSpPr>
          <p:cNvPr id="41" name="Text 38"/>
          <p:cNvSpPr/>
          <p:nvPr/>
        </p:nvSpPr>
        <p:spPr>
          <a:xfrm>
            <a:off x="8522208" y="2532888"/>
            <a:ext cx="14401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</a:t>
            </a:r>
            <a:endParaRPr lang="en-US" sz="1100" dirty="0"/>
          </a:p>
        </p:txBody>
      </p:sp>
      <p:sp>
        <p:nvSpPr>
          <p:cNvPr id="42" name="Text 39"/>
          <p:cNvSpPr/>
          <p:nvPr/>
        </p:nvSpPr>
        <p:spPr>
          <a:xfrm>
            <a:off x="9962388" y="2404872"/>
            <a:ext cx="14401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b="1" kern="0" spc="300" dirty="0">
                <a:solidFill>
                  <a:srgbClr val="B5B5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BIRTHDATE</a:t>
            </a:r>
            <a:endParaRPr lang="en-US" sz="700" dirty="0"/>
          </a:p>
        </p:txBody>
      </p:sp>
      <p:sp>
        <p:nvSpPr>
          <p:cNvPr id="43" name="Text 40"/>
          <p:cNvSpPr/>
          <p:nvPr/>
        </p:nvSpPr>
        <p:spPr>
          <a:xfrm>
            <a:off x="9962388" y="2532888"/>
            <a:ext cx="14401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</a:t>
            </a:r>
            <a:endParaRPr lang="en-US" sz="1100" dirty="0"/>
          </a:p>
        </p:txBody>
      </p:sp>
      <p:sp>
        <p:nvSpPr>
          <p:cNvPr id="44" name="Text 41"/>
          <p:cNvSpPr/>
          <p:nvPr/>
        </p:nvSpPr>
        <p:spPr>
          <a:xfrm>
            <a:off x="8522208" y="2724912"/>
            <a:ext cx="14401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b="1" kern="0" spc="300" dirty="0">
                <a:solidFill>
                  <a:srgbClr val="B5B5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HOMETOWN</a:t>
            </a:r>
            <a:endParaRPr lang="en-US" sz="700" dirty="0"/>
          </a:p>
        </p:txBody>
      </p:sp>
      <p:sp>
        <p:nvSpPr>
          <p:cNvPr id="45" name="Text 42"/>
          <p:cNvSpPr/>
          <p:nvPr/>
        </p:nvSpPr>
        <p:spPr>
          <a:xfrm>
            <a:off x="8522208" y="2852928"/>
            <a:ext cx="14401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</a:t>
            </a:r>
            <a:endParaRPr lang="en-US" sz="1100" dirty="0"/>
          </a:p>
        </p:txBody>
      </p:sp>
      <p:sp>
        <p:nvSpPr>
          <p:cNvPr id="46" name="Text 43"/>
          <p:cNvSpPr/>
          <p:nvPr/>
        </p:nvSpPr>
        <p:spPr>
          <a:xfrm>
            <a:off x="9962388" y="2724912"/>
            <a:ext cx="14401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b="1" kern="0" spc="300" dirty="0">
                <a:solidFill>
                  <a:srgbClr val="B5B5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GRAD YEAR</a:t>
            </a:r>
            <a:endParaRPr lang="en-US" sz="700" dirty="0"/>
          </a:p>
        </p:txBody>
      </p:sp>
      <p:sp>
        <p:nvSpPr>
          <p:cNvPr id="47" name="Text 44"/>
          <p:cNvSpPr/>
          <p:nvPr/>
        </p:nvSpPr>
        <p:spPr>
          <a:xfrm>
            <a:off x="9962388" y="2852928"/>
            <a:ext cx="14401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</a:t>
            </a:r>
            <a:endParaRPr lang="en-US" sz="1100" dirty="0"/>
          </a:p>
        </p:txBody>
      </p:sp>
      <p:sp>
        <p:nvSpPr>
          <p:cNvPr id="48" name="Text 45"/>
          <p:cNvSpPr/>
          <p:nvPr/>
        </p:nvSpPr>
        <p:spPr>
          <a:xfrm>
            <a:off x="8522208" y="3044952"/>
            <a:ext cx="14401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b="1" kern="0" spc="300" dirty="0">
                <a:solidFill>
                  <a:srgbClr val="B5B5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HEIGHT</a:t>
            </a:r>
            <a:endParaRPr lang="en-US" sz="700" dirty="0"/>
          </a:p>
        </p:txBody>
      </p:sp>
      <p:sp>
        <p:nvSpPr>
          <p:cNvPr id="49" name="Text 46"/>
          <p:cNvSpPr/>
          <p:nvPr/>
        </p:nvSpPr>
        <p:spPr>
          <a:xfrm>
            <a:off x="8522208" y="3172968"/>
            <a:ext cx="14401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</a:t>
            </a:r>
            <a:endParaRPr lang="en-US" sz="1100" dirty="0"/>
          </a:p>
        </p:txBody>
      </p:sp>
      <p:sp>
        <p:nvSpPr>
          <p:cNvPr id="50" name="Text 47"/>
          <p:cNvSpPr/>
          <p:nvPr/>
        </p:nvSpPr>
        <p:spPr>
          <a:xfrm>
            <a:off x="9962388" y="3044952"/>
            <a:ext cx="14401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b="1" kern="0" spc="300" dirty="0">
                <a:solidFill>
                  <a:srgbClr val="B5B5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GPA</a:t>
            </a:r>
            <a:endParaRPr lang="en-US" sz="700" dirty="0"/>
          </a:p>
        </p:txBody>
      </p:sp>
      <p:sp>
        <p:nvSpPr>
          <p:cNvPr id="51" name="Text 48"/>
          <p:cNvSpPr/>
          <p:nvPr/>
        </p:nvSpPr>
        <p:spPr>
          <a:xfrm>
            <a:off x="9962388" y="3172968"/>
            <a:ext cx="14401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</a:t>
            </a:r>
            <a:endParaRPr lang="en-US" sz="1100" dirty="0"/>
          </a:p>
        </p:txBody>
      </p:sp>
      <p:sp>
        <p:nvSpPr>
          <p:cNvPr id="52" name="Text 49"/>
          <p:cNvSpPr/>
          <p:nvPr/>
        </p:nvSpPr>
        <p:spPr>
          <a:xfrm>
            <a:off x="8522208" y="3364992"/>
            <a:ext cx="29718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b="1" kern="0" spc="300" dirty="0">
                <a:solidFill>
                  <a:srgbClr val="B5B5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</a:t>
            </a:r>
            <a:endParaRPr lang="en-US" sz="700" dirty="0"/>
          </a:p>
        </p:txBody>
      </p:sp>
      <p:sp>
        <p:nvSpPr>
          <p:cNvPr id="53" name="Text 50"/>
          <p:cNvSpPr/>
          <p:nvPr/>
        </p:nvSpPr>
        <p:spPr>
          <a:xfrm>
            <a:off x="8522208" y="3493008"/>
            <a:ext cx="2971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________________________________</a:t>
            </a:r>
            <a:endParaRPr lang="en-US" sz="1100" dirty="0"/>
          </a:p>
        </p:txBody>
      </p:sp>
      <p:sp>
        <p:nvSpPr>
          <p:cNvPr id="54" name="Shape 51"/>
          <p:cNvSpPr/>
          <p:nvPr/>
        </p:nvSpPr>
        <p:spPr>
          <a:xfrm>
            <a:off x="502920" y="3931920"/>
            <a:ext cx="5486400" cy="2423160"/>
          </a:xfrm>
          <a:prstGeom prst="rect">
            <a:avLst/>
          </a:prstGeom>
          <a:solidFill>
            <a:srgbClr val="1A1A1A"/>
          </a:solidFill>
          <a:ln w="9525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5" name="Shape 52"/>
          <p:cNvSpPr/>
          <p:nvPr/>
        </p:nvSpPr>
        <p:spPr>
          <a:xfrm>
            <a:off x="502920" y="3931920"/>
            <a:ext cx="5486400" cy="54864"/>
          </a:xfrm>
          <a:prstGeom prst="rect">
            <a:avLst/>
          </a:prstGeom>
          <a:solidFill>
            <a:srgbClr val="FFC20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6" name="Shape 53"/>
          <p:cNvSpPr/>
          <p:nvPr/>
        </p:nvSpPr>
        <p:spPr>
          <a:xfrm>
            <a:off x="685800" y="4133088"/>
            <a:ext cx="1920240" cy="2039112"/>
          </a:xfrm>
          <a:prstGeom prst="rect">
            <a:avLst/>
          </a:prstGeom>
          <a:solidFill>
            <a:srgbClr val="121212"/>
          </a:solidFill>
          <a:ln w="9525">
            <a:solidFill>
              <a:srgbClr val="2A2A2A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57" name="Text 54"/>
          <p:cNvSpPr/>
          <p:nvPr/>
        </p:nvSpPr>
        <p:spPr>
          <a:xfrm>
            <a:off x="685800" y="4860036"/>
            <a:ext cx="1920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kern="0" spc="40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PHOTO</a:t>
            </a:r>
            <a:endParaRPr lang="en-US" sz="1000" dirty="0"/>
          </a:p>
        </p:txBody>
      </p:sp>
      <p:sp>
        <p:nvSpPr>
          <p:cNvPr id="58" name="Text 55"/>
          <p:cNvSpPr/>
          <p:nvPr/>
        </p:nvSpPr>
        <p:spPr>
          <a:xfrm>
            <a:off x="685800" y="5106924"/>
            <a:ext cx="1920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kern="0" spc="40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HERE</a:t>
            </a:r>
            <a:endParaRPr lang="en-US" sz="1000" dirty="0"/>
          </a:p>
        </p:txBody>
      </p:sp>
      <p:sp>
        <p:nvSpPr>
          <p:cNvPr id="59" name="Shape 56"/>
          <p:cNvSpPr/>
          <p:nvPr/>
        </p:nvSpPr>
        <p:spPr>
          <a:xfrm>
            <a:off x="4937760" y="4133088"/>
            <a:ext cx="868680" cy="777240"/>
          </a:xfrm>
          <a:prstGeom prst="rect">
            <a:avLst/>
          </a:prstGeom>
          <a:solidFill>
            <a:srgbClr val="FFC20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0" name="Text 57"/>
          <p:cNvSpPr/>
          <p:nvPr/>
        </p:nvSpPr>
        <p:spPr>
          <a:xfrm>
            <a:off x="4937760" y="4096512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B0B0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#</a:t>
            </a:r>
            <a:endParaRPr lang="en-US" sz="1200" dirty="0"/>
          </a:p>
        </p:txBody>
      </p:sp>
      <p:sp>
        <p:nvSpPr>
          <p:cNvPr id="61" name="Text 58"/>
          <p:cNvSpPr/>
          <p:nvPr/>
        </p:nvSpPr>
        <p:spPr>
          <a:xfrm>
            <a:off x="4937760" y="4315968"/>
            <a:ext cx="868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B0B0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__</a:t>
            </a:r>
            <a:endParaRPr lang="en-US" sz="2800" dirty="0"/>
          </a:p>
        </p:txBody>
      </p:sp>
      <p:sp>
        <p:nvSpPr>
          <p:cNvPr id="62" name="Text 59"/>
          <p:cNvSpPr/>
          <p:nvPr/>
        </p:nvSpPr>
        <p:spPr>
          <a:xfrm>
            <a:off x="2834640" y="4133088"/>
            <a:ext cx="20116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b="1" kern="0" spc="400" dirty="0">
                <a:solidFill>
                  <a:srgbClr val="FFC2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PLAYER NAME</a:t>
            </a:r>
            <a:endParaRPr lang="en-US" sz="800" dirty="0"/>
          </a:p>
        </p:txBody>
      </p:sp>
      <p:sp>
        <p:nvSpPr>
          <p:cNvPr id="63" name="Text 60"/>
          <p:cNvSpPr/>
          <p:nvPr/>
        </p:nvSpPr>
        <p:spPr>
          <a:xfrm>
            <a:off x="2834640" y="438912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________________</a:t>
            </a:r>
            <a:endParaRPr lang="en-US" sz="1800" dirty="0"/>
          </a:p>
        </p:txBody>
      </p:sp>
      <p:sp>
        <p:nvSpPr>
          <p:cNvPr id="64" name="Text 61"/>
          <p:cNvSpPr/>
          <p:nvPr/>
        </p:nvSpPr>
        <p:spPr>
          <a:xfrm>
            <a:off x="2834640" y="5010912"/>
            <a:ext cx="14401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b="1" kern="0" spc="300" dirty="0">
                <a:solidFill>
                  <a:srgbClr val="B5B5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POSITION</a:t>
            </a:r>
            <a:endParaRPr lang="en-US" sz="700" dirty="0"/>
          </a:p>
        </p:txBody>
      </p:sp>
      <p:sp>
        <p:nvSpPr>
          <p:cNvPr id="65" name="Text 62"/>
          <p:cNvSpPr/>
          <p:nvPr/>
        </p:nvSpPr>
        <p:spPr>
          <a:xfrm>
            <a:off x="2834640" y="5138928"/>
            <a:ext cx="14401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</a:t>
            </a:r>
            <a:endParaRPr lang="en-US" sz="1100" dirty="0"/>
          </a:p>
        </p:txBody>
      </p:sp>
      <p:sp>
        <p:nvSpPr>
          <p:cNvPr id="66" name="Text 63"/>
          <p:cNvSpPr/>
          <p:nvPr/>
        </p:nvSpPr>
        <p:spPr>
          <a:xfrm>
            <a:off x="4274820" y="5010912"/>
            <a:ext cx="14401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b="1" kern="0" spc="300" dirty="0">
                <a:solidFill>
                  <a:srgbClr val="B5B5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BIRTHDATE</a:t>
            </a:r>
            <a:endParaRPr lang="en-US" sz="700" dirty="0"/>
          </a:p>
        </p:txBody>
      </p:sp>
      <p:sp>
        <p:nvSpPr>
          <p:cNvPr id="67" name="Text 64"/>
          <p:cNvSpPr/>
          <p:nvPr/>
        </p:nvSpPr>
        <p:spPr>
          <a:xfrm>
            <a:off x="4274820" y="5138928"/>
            <a:ext cx="14401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</a:t>
            </a:r>
            <a:endParaRPr lang="en-US" sz="1100" dirty="0"/>
          </a:p>
        </p:txBody>
      </p:sp>
      <p:sp>
        <p:nvSpPr>
          <p:cNvPr id="68" name="Text 65"/>
          <p:cNvSpPr/>
          <p:nvPr/>
        </p:nvSpPr>
        <p:spPr>
          <a:xfrm>
            <a:off x="2834640" y="5330952"/>
            <a:ext cx="14401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b="1" kern="0" spc="300" dirty="0">
                <a:solidFill>
                  <a:srgbClr val="B5B5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HOMETOWN</a:t>
            </a:r>
            <a:endParaRPr lang="en-US" sz="700" dirty="0"/>
          </a:p>
        </p:txBody>
      </p:sp>
      <p:sp>
        <p:nvSpPr>
          <p:cNvPr id="69" name="Text 66"/>
          <p:cNvSpPr/>
          <p:nvPr/>
        </p:nvSpPr>
        <p:spPr>
          <a:xfrm>
            <a:off x="2834640" y="5458968"/>
            <a:ext cx="14401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</a:t>
            </a:r>
            <a:endParaRPr lang="en-US" sz="1100" dirty="0"/>
          </a:p>
        </p:txBody>
      </p:sp>
      <p:sp>
        <p:nvSpPr>
          <p:cNvPr id="70" name="Text 67"/>
          <p:cNvSpPr/>
          <p:nvPr/>
        </p:nvSpPr>
        <p:spPr>
          <a:xfrm>
            <a:off x="4274820" y="5330952"/>
            <a:ext cx="14401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b="1" kern="0" spc="300" dirty="0">
                <a:solidFill>
                  <a:srgbClr val="B5B5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GRAD YEAR</a:t>
            </a:r>
            <a:endParaRPr lang="en-US" sz="700" dirty="0"/>
          </a:p>
        </p:txBody>
      </p:sp>
      <p:sp>
        <p:nvSpPr>
          <p:cNvPr id="71" name="Text 68"/>
          <p:cNvSpPr/>
          <p:nvPr/>
        </p:nvSpPr>
        <p:spPr>
          <a:xfrm>
            <a:off x="4274820" y="5458968"/>
            <a:ext cx="14401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</a:t>
            </a:r>
            <a:endParaRPr lang="en-US" sz="1100" dirty="0"/>
          </a:p>
        </p:txBody>
      </p:sp>
      <p:sp>
        <p:nvSpPr>
          <p:cNvPr id="72" name="Text 69"/>
          <p:cNvSpPr/>
          <p:nvPr/>
        </p:nvSpPr>
        <p:spPr>
          <a:xfrm>
            <a:off x="2834640" y="5650992"/>
            <a:ext cx="14401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b="1" kern="0" spc="300" dirty="0">
                <a:solidFill>
                  <a:srgbClr val="B5B5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HEIGHT</a:t>
            </a:r>
            <a:endParaRPr lang="en-US" sz="700" dirty="0"/>
          </a:p>
        </p:txBody>
      </p:sp>
      <p:sp>
        <p:nvSpPr>
          <p:cNvPr id="73" name="Text 70"/>
          <p:cNvSpPr/>
          <p:nvPr/>
        </p:nvSpPr>
        <p:spPr>
          <a:xfrm>
            <a:off x="2834640" y="5779008"/>
            <a:ext cx="14401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</a:t>
            </a:r>
            <a:endParaRPr lang="en-US" sz="1100" dirty="0"/>
          </a:p>
        </p:txBody>
      </p:sp>
      <p:sp>
        <p:nvSpPr>
          <p:cNvPr id="74" name="Text 71"/>
          <p:cNvSpPr/>
          <p:nvPr/>
        </p:nvSpPr>
        <p:spPr>
          <a:xfrm>
            <a:off x="4274820" y="5650992"/>
            <a:ext cx="14401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b="1" kern="0" spc="300" dirty="0">
                <a:solidFill>
                  <a:srgbClr val="B5B5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GPA</a:t>
            </a:r>
            <a:endParaRPr lang="en-US" sz="700" dirty="0"/>
          </a:p>
        </p:txBody>
      </p:sp>
      <p:sp>
        <p:nvSpPr>
          <p:cNvPr id="75" name="Text 72"/>
          <p:cNvSpPr/>
          <p:nvPr/>
        </p:nvSpPr>
        <p:spPr>
          <a:xfrm>
            <a:off x="4274820" y="5779008"/>
            <a:ext cx="14401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</a:t>
            </a:r>
            <a:endParaRPr lang="en-US" sz="1100" dirty="0"/>
          </a:p>
        </p:txBody>
      </p:sp>
      <p:sp>
        <p:nvSpPr>
          <p:cNvPr id="76" name="Text 73"/>
          <p:cNvSpPr/>
          <p:nvPr/>
        </p:nvSpPr>
        <p:spPr>
          <a:xfrm>
            <a:off x="2834640" y="5971032"/>
            <a:ext cx="29718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b="1" kern="0" spc="300" dirty="0">
                <a:solidFill>
                  <a:srgbClr val="B5B5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</a:t>
            </a:r>
            <a:endParaRPr lang="en-US" sz="700" dirty="0"/>
          </a:p>
        </p:txBody>
      </p:sp>
      <p:sp>
        <p:nvSpPr>
          <p:cNvPr id="77" name="Text 74"/>
          <p:cNvSpPr/>
          <p:nvPr/>
        </p:nvSpPr>
        <p:spPr>
          <a:xfrm>
            <a:off x="2834640" y="6099048"/>
            <a:ext cx="2971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________________________________</a:t>
            </a:r>
            <a:endParaRPr lang="en-US" sz="1100" dirty="0"/>
          </a:p>
        </p:txBody>
      </p:sp>
      <p:sp>
        <p:nvSpPr>
          <p:cNvPr id="78" name="Shape 75"/>
          <p:cNvSpPr/>
          <p:nvPr/>
        </p:nvSpPr>
        <p:spPr>
          <a:xfrm>
            <a:off x="6190488" y="3931920"/>
            <a:ext cx="5486400" cy="2423160"/>
          </a:xfrm>
          <a:prstGeom prst="rect">
            <a:avLst/>
          </a:prstGeom>
          <a:solidFill>
            <a:srgbClr val="1A1A1A"/>
          </a:solidFill>
          <a:ln w="9525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9" name="Shape 76"/>
          <p:cNvSpPr/>
          <p:nvPr/>
        </p:nvSpPr>
        <p:spPr>
          <a:xfrm>
            <a:off x="6190488" y="3931920"/>
            <a:ext cx="5486400" cy="54864"/>
          </a:xfrm>
          <a:prstGeom prst="rect">
            <a:avLst/>
          </a:prstGeom>
          <a:solidFill>
            <a:srgbClr val="FFC20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0" name="Shape 77"/>
          <p:cNvSpPr/>
          <p:nvPr/>
        </p:nvSpPr>
        <p:spPr>
          <a:xfrm>
            <a:off x="6373368" y="4133088"/>
            <a:ext cx="1920240" cy="2039112"/>
          </a:xfrm>
          <a:prstGeom prst="rect">
            <a:avLst/>
          </a:prstGeom>
          <a:solidFill>
            <a:srgbClr val="121212"/>
          </a:solidFill>
          <a:ln w="9525">
            <a:solidFill>
              <a:srgbClr val="2A2A2A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81" name="Text 78"/>
          <p:cNvSpPr/>
          <p:nvPr/>
        </p:nvSpPr>
        <p:spPr>
          <a:xfrm>
            <a:off x="6373368" y="4860036"/>
            <a:ext cx="1920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kern="0" spc="40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PHOTO</a:t>
            </a:r>
            <a:endParaRPr lang="en-US" sz="1000" dirty="0"/>
          </a:p>
        </p:txBody>
      </p:sp>
      <p:sp>
        <p:nvSpPr>
          <p:cNvPr id="82" name="Text 79"/>
          <p:cNvSpPr/>
          <p:nvPr/>
        </p:nvSpPr>
        <p:spPr>
          <a:xfrm>
            <a:off x="6373368" y="5106924"/>
            <a:ext cx="1920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kern="0" spc="40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HERE</a:t>
            </a:r>
            <a:endParaRPr lang="en-US" sz="1000" dirty="0"/>
          </a:p>
        </p:txBody>
      </p:sp>
      <p:sp>
        <p:nvSpPr>
          <p:cNvPr id="83" name="Shape 80"/>
          <p:cNvSpPr/>
          <p:nvPr/>
        </p:nvSpPr>
        <p:spPr>
          <a:xfrm>
            <a:off x="10625328" y="4133088"/>
            <a:ext cx="868680" cy="777240"/>
          </a:xfrm>
          <a:prstGeom prst="rect">
            <a:avLst/>
          </a:prstGeom>
          <a:solidFill>
            <a:srgbClr val="FFC20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4" name="Text 81"/>
          <p:cNvSpPr/>
          <p:nvPr/>
        </p:nvSpPr>
        <p:spPr>
          <a:xfrm>
            <a:off x="10625328" y="4096512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B0B0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#</a:t>
            </a:r>
            <a:endParaRPr lang="en-US" sz="1200" dirty="0"/>
          </a:p>
        </p:txBody>
      </p:sp>
      <p:sp>
        <p:nvSpPr>
          <p:cNvPr id="85" name="Text 82"/>
          <p:cNvSpPr/>
          <p:nvPr/>
        </p:nvSpPr>
        <p:spPr>
          <a:xfrm>
            <a:off x="10625328" y="4315968"/>
            <a:ext cx="868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B0B0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__</a:t>
            </a:r>
            <a:endParaRPr lang="en-US" sz="2800" dirty="0"/>
          </a:p>
        </p:txBody>
      </p:sp>
      <p:sp>
        <p:nvSpPr>
          <p:cNvPr id="86" name="Text 83"/>
          <p:cNvSpPr/>
          <p:nvPr/>
        </p:nvSpPr>
        <p:spPr>
          <a:xfrm>
            <a:off x="8522208" y="4133088"/>
            <a:ext cx="20116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b="1" kern="0" spc="400" dirty="0">
                <a:solidFill>
                  <a:srgbClr val="FFC2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PLAYER NAME</a:t>
            </a:r>
            <a:endParaRPr lang="en-US" sz="800" dirty="0"/>
          </a:p>
        </p:txBody>
      </p:sp>
      <p:sp>
        <p:nvSpPr>
          <p:cNvPr id="87" name="Text 84"/>
          <p:cNvSpPr/>
          <p:nvPr/>
        </p:nvSpPr>
        <p:spPr>
          <a:xfrm>
            <a:off x="8522208" y="438912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________________</a:t>
            </a:r>
            <a:endParaRPr lang="en-US" sz="1800" dirty="0"/>
          </a:p>
        </p:txBody>
      </p:sp>
      <p:sp>
        <p:nvSpPr>
          <p:cNvPr id="88" name="Text 85"/>
          <p:cNvSpPr/>
          <p:nvPr/>
        </p:nvSpPr>
        <p:spPr>
          <a:xfrm>
            <a:off x="8522208" y="5010912"/>
            <a:ext cx="14401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b="1" kern="0" spc="300" dirty="0">
                <a:solidFill>
                  <a:srgbClr val="B5B5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POSITION</a:t>
            </a:r>
            <a:endParaRPr lang="en-US" sz="700" dirty="0"/>
          </a:p>
        </p:txBody>
      </p:sp>
      <p:sp>
        <p:nvSpPr>
          <p:cNvPr id="89" name="Text 86"/>
          <p:cNvSpPr/>
          <p:nvPr/>
        </p:nvSpPr>
        <p:spPr>
          <a:xfrm>
            <a:off x="8522208" y="5138928"/>
            <a:ext cx="14401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</a:t>
            </a:r>
            <a:endParaRPr lang="en-US" sz="1100" dirty="0"/>
          </a:p>
        </p:txBody>
      </p:sp>
      <p:sp>
        <p:nvSpPr>
          <p:cNvPr id="90" name="Text 87"/>
          <p:cNvSpPr/>
          <p:nvPr/>
        </p:nvSpPr>
        <p:spPr>
          <a:xfrm>
            <a:off x="9962388" y="5010912"/>
            <a:ext cx="14401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b="1" kern="0" spc="300" dirty="0">
                <a:solidFill>
                  <a:srgbClr val="B5B5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BIRTHDATE</a:t>
            </a:r>
            <a:endParaRPr lang="en-US" sz="700" dirty="0"/>
          </a:p>
        </p:txBody>
      </p:sp>
      <p:sp>
        <p:nvSpPr>
          <p:cNvPr id="91" name="Text 88"/>
          <p:cNvSpPr/>
          <p:nvPr/>
        </p:nvSpPr>
        <p:spPr>
          <a:xfrm>
            <a:off x="9962388" y="5138928"/>
            <a:ext cx="14401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</a:t>
            </a:r>
            <a:endParaRPr lang="en-US" sz="1100" dirty="0"/>
          </a:p>
        </p:txBody>
      </p:sp>
      <p:sp>
        <p:nvSpPr>
          <p:cNvPr id="92" name="Text 89"/>
          <p:cNvSpPr/>
          <p:nvPr/>
        </p:nvSpPr>
        <p:spPr>
          <a:xfrm>
            <a:off x="8522208" y="5330952"/>
            <a:ext cx="14401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b="1" kern="0" spc="300" dirty="0">
                <a:solidFill>
                  <a:srgbClr val="B5B5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HOMETOWN</a:t>
            </a:r>
            <a:endParaRPr lang="en-US" sz="700" dirty="0"/>
          </a:p>
        </p:txBody>
      </p:sp>
      <p:sp>
        <p:nvSpPr>
          <p:cNvPr id="93" name="Text 90"/>
          <p:cNvSpPr/>
          <p:nvPr/>
        </p:nvSpPr>
        <p:spPr>
          <a:xfrm>
            <a:off x="8522208" y="5458968"/>
            <a:ext cx="14401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</a:t>
            </a:r>
            <a:endParaRPr lang="en-US" sz="1100" dirty="0"/>
          </a:p>
        </p:txBody>
      </p:sp>
      <p:sp>
        <p:nvSpPr>
          <p:cNvPr id="94" name="Text 91"/>
          <p:cNvSpPr/>
          <p:nvPr/>
        </p:nvSpPr>
        <p:spPr>
          <a:xfrm>
            <a:off x="9962388" y="5330952"/>
            <a:ext cx="14401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b="1" kern="0" spc="300" dirty="0">
                <a:solidFill>
                  <a:srgbClr val="B5B5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GRAD YEAR</a:t>
            </a:r>
            <a:endParaRPr lang="en-US" sz="700" dirty="0"/>
          </a:p>
        </p:txBody>
      </p:sp>
      <p:sp>
        <p:nvSpPr>
          <p:cNvPr id="95" name="Text 92"/>
          <p:cNvSpPr/>
          <p:nvPr/>
        </p:nvSpPr>
        <p:spPr>
          <a:xfrm>
            <a:off x="9962388" y="5458968"/>
            <a:ext cx="14401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</a:t>
            </a:r>
            <a:endParaRPr lang="en-US" sz="1100" dirty="0"/>
          </a:p>
        </p:txBody>
      </p:sp>
      <p:sp>
        <p:nvSpPr>
          <p:cNvPr id="96" name="Text 93"/>
          <p:cNvSpPr/>
          <p:nvPr/>
        </p:nvSpPr>
        <p:spPr>
          <a:xfrm>
            <a:off x="8522208" y="5650992"/>
            <a:ext cx="14401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b="1" kern="0" spc="300" dirty="0">
                <a:solidFill>
                  <a:srgbClr val="B5B5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HEIGHT</a:t>
            </a:r>
            <a:endParaRPr lang="en-US" sz="700" dirty="0"/>
          </a:p>
        </p:txBody>
      </p:sp>
      <p:sp>
        <p:nvSpPr>
          <p:cNvPr id="97" name="Text 94"/>
          <p:cNvSpPr/>
          <p:nvPr/>
        </p:nvSpPr>
        <p:spPr>
          <a:xfrm>
            <a:off x="8522208" y="5779008"/>
            <a:ext cx="14401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</a:t>
            </a:r>
            <a:endParaRPr lang="en-US" sz="1100" dirty="0"/>
          </a:p>
        </p:txBody>
      </p:sp>
      <p:sp>
        <p:nvSpPr>
          <p:cNvPr id="98" name="Text 95"/>
          <p:cNvSpPr/>
          <p:nvPr/>
        </p:nvSpPr>
        <p:spPr>
          <a:xfrm>
            <a:off x="9962388" y="5650992"/>
            <a:ext cx="14401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b="1" kern="0" spc="300" dirty="0">
                <a:solidFill>
                  <a:srgbClr val="B5B5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GPA</a:t>
            </a:r>
            <a:endParaRPr lang="en-US" sz="700" dirty="0"/>
          </a:p>
        </p:txBody>
      </p:sp>
      <p:sp>
        <p:nvSpPr>
          <p:cNvPr id="99" name="Text 96"/>
          <p:cNvSpPr/>
          <p:nvPr/>
        </p:nvSpPr>
        <p:spPr>
          <a:xfrm>
            <a:off x="9962388" y="5779008"/>
            <a:ext cx="14401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</a:t>
            </a:r>
            <a:endParaRPr lang="en-US" sz="1100" dirty="0"/>
          </a:p>
        </p:txBody>
      </p:sp>
      <p:sp>
        <p:nvSpPr>
          <p:cNvPr id="100" name="Text 97"/>
          <p:cNvSpPr/>
          <p:nvPr/>
        </p:nvSpPr>
        <p:spPr>
          <a:xfrm>
            <a:off x="8522208" y="5971032"/>
            <a:ext cx="29718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b="1" kern="0" spc="300" dirty="0">
                <a:solidFill>
                  <a:srgbClr val="B5B5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</a:t>
            </a:r>
            <a:endParaRPr lang="en-US" sz="700" dirty="0"/>
          </a:p>
        </p:txBody>
      </p:sp>
      <p:sp>
        <p:nvSpPr>
          <p:cNvPr id="101" name="Text 98"/>
          <p:cNvSpPr/>
          <p:nvPr/>
        </p:nvSpPr>
        <p:spPr>
          <a:xfrm>
            <a:off x="8522208" y="6099048"/>
            <a:ext cx="2971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________________________________</a:t>
            </a:r>
            <a:endParaRPr lang="en-US" sz="1100" dirty="0"/>
          </a:p>
        </p:txBody>
      </p:sp>
      <p:sp>
        <p:nvSpPr>
          <p:cNvPr id="102" name="Shape 99"/>
          <p:cNvSpPr/>
          <p:nvPr/>
        </p:nvSpPr>
        <p:spPr>
          <a:xfrm>
            <a:off x="502920" y="6446520"/>
            <a:ext cx="11185855" cy="0"/>
          </a:xfrm>
          <a:prstGeom prst="line">
            <a:avLst/>
          </a:prstGeom>
          <a:noFill/>
          <a:ln w="9525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3" name="Text 100"/>
          <p:cNvSpPr/>
          <p:nvPr/>
        </p:nvSpPr>
        <p:spPr>
          <a:xfrm>
            <a:off x="502920" y="6510528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kern="0" spc="20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 WAVE  •  PLAYER ROSTER</a:t>
            </a:r>
            <a:endParaRPr lang="en-US" sz="900" dirty="0"/>
          </a:p>
        </p:txBody>
      </p:sp>
      <p:sp>
        <p:nvSpPr>
          <p:cNvPr id="104" name="Text 101"/>
          <p:cNvSpPr/>
          <p:nvPr/>
        </p:nvSpPr>
        <p:spPr>
          <a:xfrm>
            <a:off x="10362895" y="6510528"/>
            <a:ext cx="1371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kern="0" spc="10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 / 5</a:t>
            </a:r>
            <a:endParaRPr lang="en-US" sz="900" dirty="0"/>
          </a:p>
        </p:txBody>
      </p:sp>
      <p:pic>
        <p:nvPicPr>
          <p:cNvPr id="105" name="Image 0">
            <a:extLst>
              <a:ext uri="{FF2B5EF4-FFF2-40B4-BE49-F238E27FC236}">
                <a16:creationId xmlns:a16="http://schemas.microsoft.com/office/drawing/2014/main" id="{3B2F005E-1C84-9533-1AC4-202324E85D5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711923" y="178380"/>
            <a:ext cx="942788" cy="93571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0B0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6D4E68-2376-834B-9934-44C3CB54E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3A454AFC-0925-E38D-5D56-CA931F37DF21}"/>
              </a:ext>
            </a:extLst>
          </p:cNvPr>
          <p:cNvSpPr/>
          <p:nvPr/>
        </p:nvSpPr>
        <p:spPr>
          <a:xfrm>
            <a:off x="502920" y="457200"/>
            <a:ext cx="164592" cy="411480"/>
          </a:xfrm>
          <a:prstGeom prst="rect">
            <a:avLst/>
          </a:prstGeom>
          <a:solidFill>
            <a:srgbClr val="FFC20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A6F824DB-8DE4-37D6-B176-FB733343F68D}"/>
              </a:ext>
            </a:extLst>
          </p:cNvPr>
          <p:cNvSpPr/>
          <p:nvPr/>
        </p:nvSpPr>
        <p:spPr>
          <a:xfrm>
            <a:off x="777240" y="41148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kern="0" spc="3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PLAYER PROFILES</a:t>
            </a:r>
            <a:endParaRPr lang="en-US" sz="22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4A758CE5-96D8-D7AA-DAFE-F4690ECD8846}"/>
              </a:ext>
            </a:extLst>
          </p:cNvPr>
          <p:cNvSpPr/>
          <p:nvPr/>
        </p:nvSpPr>
        <p:spPr>
          <a:xfrm>
            <a:off x="777240" y="7772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FFC2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 WAVE TEAM NAME/AGE GROUP</a:t>
            </a:r>
            <a:endParaRPr lang="en-US" sz="1000" dirty="0"/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E57B2582-0DEF-8928-FF4F-EE59244506A0}"/>
              </a:ext>
            </a:extLst>
          </p:cNvPr>
          <p:cNvSpPr/>
          <p:nvPr/>
        </p:nvSpPr>
        <p:spPr>
          <a:xfrm>
            <a:off x="502920" y="1325880"/>
            <a:ext cx="5486400" cy="2423160"/>
          </a:xfrm>
          <a:prstGeom prst="rect">
            <a:avLst/>
          </a:prstGeom>
          <a:solidFill>
            <a:srgbClr val="1A1A1A"/>
          </a:solidFill>
          <a:ln w="9525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4">
            <a:extLst>
              <a:ext uri="{FF2B5EF4-FFF2-40B4-BE49-F238E27FC236}">
                <a16:creationId xmlns:a16="http://schemas.microsoft.com/office/drawing/2014/main" id="{F50CE7B9-B355-CCAC-E575-FA6B87A27EAE}"/>
              </a:ext>
            </a:extLst>
          </p:cNvPr>
          <p:cNvSpPr/>
          <p:nvPr/>
        </p:nvSpPr>
        <p:spPr>
          <a:xfrm>
            <a:off x="502920" y="1325880"/>
            <a:ext cx="5486400" cy="54864"/>
          </a:xfrm>
          <a:prstGeom prst="rect">
            <a:avLst/>
          </a:prstGeom>
          <a:solidFill>
            <a:srgbClr val="FFC20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C1681E43-7454-A865-5414-6A2AFA1FD70F}"/>
              </a:ext>
            </a:extLst>
          </p:cNvPr>
          <p:cNvSpPr/>
          <p:nvPr/>
        </p:nvSpPr>
        <p:spPr>
          <a:xfrm>
            <a:off x="685800" y="1527048"/>
            <a:ext cx="1920240" cy="2039112"/>
          </a:xfrm>
          <a:prstGeom prst="rect">
            <a:avLst/>
          </a:prstGeom>
          <a:solidFill>
            <a:srgbClr val="121212"/>
          </a:solidFill>
          <a:ln w="9525">
            <a:solidFill>
              <a:srgbClr val="2A2A2A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36E6C753-CBCE-FE2E-141A-5BBC3C4BACBE}"/>
              </a:ext>
            </a:extLst>
          </p:cNvPr>
          <p:cNvSpPr/>
          <p:nvPr/>
        </p:nvSpPr>
        <p:spPr>
          <a:xfrm>
            <a:off x="685800" y="2253996"/>
            <a:ext cx="1920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kern="0" spc="40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PHOTO</a:t>
            </a:r>
            <a:endParaRPr lang="en-US" sz="1000" dirty="0"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9B90A50E-04FE-F16D-9EF3-F79A94EBB137}"/>
              </a:ext>
            </a:extLst>
          </p:cNvPr>
          <p:cNvSpPr/>
          <p:nvPr/>
        </p:nvSpPr>
        <p:spPr>
          <a:xfrm>
            <a:off x="685800" y="2500884"/>
            <a:ext cx="1920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kern="0" spc="40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HERE</a:t>
            </a:r>
            <a:endParaRPr lang="en-US" sz="1000" dirty="0"/>
          </a:p>
        </p:txBody>
      </p:sp>
      <p:sp>
        <p:nvSpPr>
          <p:cNvPr id="11" name="Shape 8">
            <a:extLst>
              <a:ext uri="{FF2B5EF4-FFF2-40B4-BE49-F238E27FC236}">
                <a16:creationId xmlns:a16="http://schemas.microsoft.com/office/drawing/2014/main" id="{8845AC19-8513-0B39-5148-1C57E163A91C}"/>
              </a:ext>
            </a:extLst>
          </p:cNvPr>
          <p:cNvSpPr/>
          <p:nvPr/>
        </p:nvSpPr>
        <p:spPr>
          <a:xfrm>
            <a:off x="4937760" y="1527048"/>
            <a:ext cx="868680" cy="777240"/>
          </a:xfrm>
          <a:prstGeom prst="rect">
            <a:avLst/>
          </a:prstGeom>
          <a:solidFill>
            <a:srgbClr val="FFC20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C9655787-6B81-2745-4B56-0FA7E48B1B4E}"/>
              </a:ext>
            </a:extLst>
          </p:cNvPr>
          <p:cNvSpPr/>
          <p:nvPr/>
        </p:nvSpPr>
        <p:spPr>
          <a:xfrm>
            <a:off x="4937760" y="1490472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B0B0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#</a:t>
            </a:r>
            <a:endParaRPr lang="en-US" sz="1200" dirty="0"/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A0EB84F1-DB93-5A1F-3C97-DFEF975B136C}"/>
              </a:ext>
            </a:extLst>
          </p:cNvPr>
          <p:cNvSpPr/>
          <p:nvPr/>
        </p:nvSpPr>
        <p:spPr>
          <a:xfrm>
            <a:off x="4937760" y="1709928"/>
            <a:ext cx="868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B0B0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__</a:t>
            </a:r>
            <a:endParaRPr lang="en-US" sz="2800" dirty="0"/>
          </a:p>
        </p:txBody>
      </p:sp>
      <p:sp>
        <p:nvSpPr>
          <p:cNvPr id="14" name="Text 11">
            <a:extLst>
              <a:ext uri="{FF2B5EF4-FFF2-40B4-BE49-F238E27FC236}">
                <a16:creationId xmlns:a16="http://schemas.microsoft.com/office/drawing/2014/main" id="{BA3D7319-6F16-F7A9-2582-0491D12C2F98}"/>
              </a:ext>
            </a:extLst>
          </p:cNvPr>
          <p:cNvSpPr/>
          <p:nvPr/>
        </p:nvSpPr>
        <p:spPr>
          <a:xfrm>
            <a:off x="2834640" y="1527048"/>
            <a:ext cx="20116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b="1" kern="0" spc="400" dirty="0">
                <a:solidFill>
                  <a:srgbClr val="FFC2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PLAYER NAME</a:t>
            </a:r>
            <a:endParaRPr lang="en-US" sz="800" dirty="0"/>
          </a:p>
        </p:txBody>
      </p:sp>
      <p:sp>
        <p:nvSpPr>
          <p:cNvPr id="15" name="Text 12">
            <a:extLst>
              <a:ext uri="{FF2B5EF4-FFF2-40B4-BE49-F238E27FC236}">
                <a16:creationId xmlns:a16="http://schemas.microsoft.com/office/drawing/2014/main" id="{7A7C78B6-69BC-7EB7-B42B-4FCE47E21B93}"/>
              </a:ext>
            </a:extLst>
          </p:cNvPr>
          <p:cNvSpPr/>
          <p:nvPr/>
        </p:nvSpPr>
        <p:spPr>
          <a:xfrm>
            <a:off x="2834640" y="178308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________________</a:t>
            </a:r>
            <a:endParaRPr lang="en-US" sz="1800" dirty="0"/>
          </a:p>
        </p:txBody>
      </p:sp>
      <p:sp>
        <p:nvSpPr>
          <p:cNvPr id="16" name="Text 13">
            <a:extLst>
              <a:ext uri="{FF2B5EF4-FFF2-40B4-BE49-F238E27FC236}">
                <a16:creationId xmlns:a16="http://schemas.microsoft.com/office/drawing/2014/main" id="{EDE3BAB1-4B71-3C1C-1C82-12CEAB0EE38D}"/>
              </a:ext>
            </a:extLst>
          </p:cNvPr>
          <p:cNvSpPr/>
          <p:nvPr/>
        </p:nvSpPr>
        <p:spPr>
          <a:xfrm>
            <a:off x="2834640" y="2404872"/>
            <a:ext cx="14401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b="1" kern="0" spc="300" dirty="0">
                <a:solidFill>
                  <a:srgbClr val="B5B5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POSITION</a:t>
            </a:r>
            <a:endParaRPr lang="en-US" sz="700" dirty="0"/>
          </a:p>
        </p:txBody>
      </p:sp>
      <p:sp>
        <p:nvSpPr>
          <p:cNvPr id="17" name="Text 14">
            <a:extLst>
              <a:ext uri="{FF2B5EF4-FFF2-40B4-BE49-F238E27FC236}">
                <a16:creationId xmlns:a16="http://schemas.microsoft.com/office/drawing/2014/main" id="{99A11DA1-C96E-827C-A5D1-CAC7D9366459}"/>
              </a:ext>
            </a:extLst>
          </p:cNvPr>
          <p:cNvSpPr/>
          <p:nvPr/>
        </p:nvSpPr>
        <p:spPr>
          <a:xfrm>
            <a:off x="2834640" y="2532888"/>
            <a:ext cx="14401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</a:t>
            </a:r>
            <a:endParaRPr lang="en-US" sz="1100" dirty="0"/>
          </a:p>
        </p:txBody>
      </p:sp>
      <p:sp>
        <p:nvSpPr>
          <p:cNvPr id="18" name="Text 15">
            <a:extLst>
              <a:ext uri="{FF2B5EF4-FFF2-40B4-BE49-F238E27FC236}">
                <a16:creationId xmlns:a16="http://schemas.microsoft.com/office/drawing/2014/main" id="{88CB76C4-8C2C-9404-1676-20887CCCE28F}"/>
              </a:ext>
            </a:extLst>
          </p:cNvPr>
          <p:cNvSpPr/>
          <p:nvPr/>
        </p:nvSpPr>
        <p:spPr>
          <a:xfrm>
            <a:off x="4274820" y="2404872"/>
            <a:ext cx="14401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b="1" kern="0" spc="300" dirty="0">
                <a:solidFill>
                  <a:srgbClr val="B5B5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BIRTHDATE</a:t>
            </a:r>
            <a:endParaRPr lang="en-US" sz="700" dirty="0"/>
          </a:p>
        </p:txBody>
      </p:sp>
      <p:sp>
        <p:nvSpPr>
          <p:cNvPr id="19" name="Text 16">
            <a:extLst>
              <a:ext uri="{FF2B5EF4-FFF2-40B4-BE49-F238E27FC236}">
                <a16:creationId xmlns:a16="http://schemas.microsoft.com/office/drawing/2014/main" id="{D73E0A89-1BEC-B0B8-6F32-125494688E58}"/>
              </a:ext>
            </a:extLst>
          </p:cNvPr>
          <p:cNvSpPr/>
          <p:nvPr/>
        </p:nvSpPr>
        <p:spPr>
          <a:xfrm>
            <a:off x="4274820" y="2532888"/>
            <a:ext cx="14401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</a:t>
            </a:r>
            <a:endParaRPr lang="en-US" sz="1100" dirty="0"/>
          </a:p>
        </p:txBody>
      </p:sp>
      <p:sp>
        <p:nvSpPr>
          <p:cNvPr id="20" name="Text 17">
            <a:extLst>
              <a:ext uri="{FF2B5EF4-FFF2-40B4-BE49-F238E27FC236}">
                <a16:creationId xmlns:a16="http://schemas.microsoft.com/office/drawing/2014/main" id="{A0AFC6DD-4619-05F4-8FA0-4A82F477CA85}"/>
              </a:ext>
            </a:extLst>
          </p:cNvPr>
          <p:cNvSpPr/>
          <p:nvPr/>
        </p:nvSpPr>
        <p:spPr>
          <a:xfrm>
            <a:off x="2834640" y="2724912"/>
            <a:ext cx="14401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b="1" kern="0" spc="300" dirty="0">
                <a:solidFill>
                  <a:srgbClr val="B5B5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HOMETOWN</a:t>
            </a:r>
            <a:endParaRPr lang="en-US" sz="700" dirty="0"/>
          </a:p>
        </p:txBody>
      </p:sp>
      <p:sp>
        <p:nvSpPr>
          <p:cNvPr id="21" name="Text 18">
            <a:extLst>
              <a:ext uri="{FF2B5EF4-FFF2-40B4-BE49-F238E27FC236}">
                <a16:creationId xmlns:a16="http://schemas.microsoft.com/office/drawing/2014/main" id="{F34BC57B-E6F0-E382-0750-D95022CD7AB2}"/>
              </a:ext>
            </a:extLst>
          </p:cNvPr>
          <p:cNvSpPr/>
          <p:nvPr/>
        </p:nvSpPr>
        <p:spPr>
          <a:xfrm>
            <a:off x="2834640" y="2852928"/>
            <a:ext cx="14401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</a:t>
            </a:r>
            <a:endParaRPr lang="en-US" sz="1100" dirty="0"/>
          </a:p>
        </p:txBody>
      </p:sp>
      <p:sp>
        <p:nvSpPr>
          <p:cNvPr id="22" name="Text 19">
            <a:extLst>
              <a:ext uri="{FF2B5EF4-FFF2-40B4-BE49-F238E27FC236}">
                <a16:creationId xmlns:a16="http://schemas.microsoft.com/office/drawing/2014/main" id="{AF362183-03ED-34DC-EA5C-873B1C30E7A2}"/>
              </a:ext>
            </a:extLst>
          </p:cNvPr>
          <p:cNvSpPr/>
          <p:nvPr/>
        </p:nvSpPr>
        <p:spPr>
          <a:xfrm>
            <a:off x="4274820" y="2724912"/>
            <a:ext cx="14401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b="1" kern="0" spc="300" dirty="0">
                <a:solidFill>
                  <a:srgbClr val="B5B5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GRAD YEAR</a:t>
            </a:r>
            <a:endParaRPr lang="en-US" sz="700" dirty="0"/>
          </a:p>
        </p:txBody>
      </p:sp>
      <p:sp>
        <p:nvSpPr>
          <p:cNvPr id="23" name="Text 20">
            <a:extLst>
              <a:ext uri="{FF2B5EF4-FFF2-40B4-BE49-F238E27FC236}">
                <a16:creationId xmlns:a16="http://schemas.microsoft.com/office/drawing/2014/main" id="{6928EAB7-B3AE-94AF-7E79-8CDDFA3EEAB4}"/>
              </a:ext>
            </a:extLst>
          </p:cNvPr>
          <p:cNvSpPr/>
          <p:nvPr/>
        </p:nvSpPr>
        <p:spPr>
          <a:xfrm>
            <a:off x="4274820" y="2852928"/>
            <a:ext cx="14401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</a:t>
            </a:r>
            <a:endParaRPr lang="en-US" sz="1100" dirty="0"/>
          </a:p>
        </p:txBody>
      </p:sp>
      <p:sp>
        <p:nvSpPr>
          <p:cNvPr id="24" name="Text 21">
            <a:extLst>
              <a:ext uri="{FF2B5EF4-FFF2-40B4-BE49-F238E27FC236}">
                <a16:creationId xmlns:a16="http://schemas.microsoft.com/office/drawing/2014/main" id="{C4F32074-D7DE-4655-D9B3-D2079A314432}"/>
              </a:ext>
            </a:extLst>
          </p:cNvPr>
          <p:cNvSpPr/>
          <p:nvPr/>
        </p:nvSpPr>
        <p:spPr>
          <a:xfrm>
            <a:off x="2834640" y="3044952"/>
            <a:ext cx="14401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b="1" kern="0" spc="300" dirty="0">
                <a:solidFill>
                  <a:srgbClr val="B5B5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HEIGHT</a:t>
            </a:r>
            <a:endParaRPr lang="en-US" sz="700" dirty="0"/>
          </a:p>
        </p:txBody>
      </p:sp>
      <p:sp>
        <p:nvSpPr>
          <p:cNvPr id="25" name="Text 22">
            <a:extLst>
              <a:ext uri="{FF2B5EF4-FFF2-40B4-BE49-F238E27FC236}">
                <a16:creationId xmlns:a16="http://schemas.microsoft.com/office/drawing/2014/main" id="{453C5F2F-E4C7-43A9-B99F-8BEF67690756}"/>
              </a:ext>
            </a:extLst>
          </p:cNvPr>
          <p:cNvSpPr/>
          <p:nvPr/>
        </p:nvSpPr>
        <p:spPr>
          <a:xfrm>
            <a:off x="2834640" y="3172968"/>
            <a:ext cx="14401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</a:t>
            </a:r>
            <a:endParaRPr lang="en-US" sz="1100" dirty="0"/>
          </a:p>
        </p:txBody>
      </p:sp>
      <p:sp>
        <p:nvSpPr>
          <p:cNvPr id="26" name="Text 23">
            <a:extLst>
              <a:ext uri="{FF2B5EF4-FFF2-40B4-BE49-F238E27FC236}">
                <a16:creationId xmlns:a16="http://schemas.microsoft.com/office/drawing/2014/main" id="{18B82EB3-3E6A-1636-49D1-0071954081DC}"/>
              </a:ext>
            </a:extLst>
          </p:cNvPr>
          <p:cNvSpPr/>
          <p:nvPr/>
        </p:nvSpPr>
        <p:spPr>
          <a:xfrm>
            <a:off x="4274820" y="3044952"/>
            <a:ext cx="14401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b="1" kern="0" spc="300" dirty="0">
                <a:solidFill>
                  <a:srgbClr val="B5B5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GPA</a:t>
            </a:r>
            <a:endParaRPr lang="en-US" sz="700" dirty="0"/>
          </a:p>
        </p:txBody>
      </p:sp>
      <p:sp>
        <p:nvSpPr>
          <p:cNvPr id="27" name="Text 24">
            <a:extLst>
              <a:ext uri="{FF2B5EF4-FFF2-40B4-BE49-F238E27FC236}">
                <a16:creationId xmlns:a16="http://schemas.microsoft.com/office/drawing/2014/main" id="{01365AB9-454C-B906-5095-09D448C88E1B}"/>
              </a:ext>
            </a:extLst>
          </p:cNvPr>
          <p:cNvSpPr/>
          <p:nvPr/>
        </p:nvSpPr>
        <p:spPr>
          <a:xfrm>
            <a:off x="4274820" y="3172968"/>
            <a:ext cx="14401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</a:t>
            </a:r>
            <a:endParaRPr lang="en-US" sz="1100" dirty="0"/>
          </a:p>
        </p:txBody>
      </p:sp>
      <p:sp>
        <p:nvSpPr>
          <p:cNvPr id="28" name="Text 25">
            <a:extLst>
              <a:ext uri="{FF2B5EF4-FFF2-40B4-BE49-F238E27FC236}">
                <a16:creationId xmlns:a16="http://schemas.microsoft.com/office/drawing/2014/main" id="{1E8191FD-2CAC-F01B-6926-BA1260D7B503}"/>
              </a:ext>
            </a:extLst>
          </p:cNvPr>
          <p:cNvSpPr/>
          <p:nvPr/>
        </p:nvSpPr>
        <p:spPr>
          <a:xfrm>
            <a:off x="2834640" y="3364992"/>
            <a:ext cx="29718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b="1" kern="0" spc="300" dirty="0">
                <a:solidFill>
                  <a:srgbClr val="B5B5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</a:t>
            </a:r>
            <a:endParaRPr lang="en-US" sz="700" dirty="0"/>
          </a:p>
        </p:txBody>
      </p:sp>
      <p:sp>
        <p:nvSpPr>
          <p:cNvPr id="29" name="Text 26">
            <a:extLst>
              <a:ext uri="{FF2B5EF4-FFF2-40B4-BE49-F238E27FC236}">
                <a16:creationId xmlns:a16="http://schemas.microsoft.com/office/drawing/2014/main" id="{7B789554-3581-508B-17D0-B3491F9215E8}"/>
              </a:ext>
            </a:extLst>
          </p:cNvPr>
          <p:cNvSpPr/>
          <p:nvPr/>
        </p:nvSpPr>
        <p:spPr>
          <a:xfrm>
            <a:off x="2834640" y="3493008"/>
            <a:ext cx="2971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________________________________</a:t>
            </a:r>
            <a:endParaRPr lang="en-US" sz="1100" dirty="0"/>
          </a:p>
        </p:txBody>
      </p:sp>
      <p:sp>
        <p:nvSpPr>
          <p:cNvPr id="30" name="Shape 27">
            <a:extLst>
              <a:ext uri="{FF2B5EF4-FFF2-40B4-BE49-F238E27FC236}">
                <a16:creationId xmlns:a16="http://schemas.microsoft.com/office/drawing/2014/main" id="{F6C93ACC-6EB9-54CC-213F-A4E06DA327EA}"/>
              </a:ext>
            </a:extLst>
          </p:cNvPr>
          <p:cNvSpPr/>
          <p:nvPr/>
        </p:nvSpPr>
        <p:spPr>
          <a:xfrm>
            <a:off x="6190488" y="1325880"/>
            <a:ext cx="5486400" cy="2423160"/>
          </a:xfrm>
          <a:prstGeom prst="rect">
            <a:avLst/>
          </a:prstGeom>
          <a:solidFill>
            <a:srgbClr val="1A1A1A"/>
          </a:solidFill>
          <a:ln w="9525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Shape 28">
            <a:extLst>
              <a:ext uri="{FF2B5EF4-FFF2-40B4-BE49-F238E27FC236}">
                <a16:creationId xmlns:a16="http://schemas.microsoft.com/office/drawing/2014/main" id="{18B646B7-0D93-394D-DDC1-B3CAAC6CDD11}"/>
              </a:ext>
            </a:extLst>
          </p:cNvPr>
          <p:cNvSpPr/>
          <p:nvPr/>
        </p:nvSpPr>
        <p:spPr>
          <a:xfrm>
            <a:off x="6190488" y="1325880"/>
            <a:ext cx="5486400" cy="54864"/>
          </a:xfrm>
          <a:prstGeom prst="rect">
            <a:avLst/>
          </a:prstGeom>
          <a:solidFill>
            <a:srgbClr val="FFC20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Shape 29">
            <a:extLst>
              <a:ext uri="{FF2B5EF4-FFF2-40B4-BE49-F238E27FC236}">
                <a16:creationId xmlns:a16="http://schemas.microsoft.com/office/drawing/2014/main" id="{4469CA68-A518-4460-3FE7-5C693671B3A8}"/>
              </a:ext>
            </a:extLst>
          </p:cNvPr>
          <p:cNvSpPr/>
          <p:nvPr/>
        </p:nvSpPr>
        <p:spPr>
          <a:xfrm>
            <a:off x="6373368" y="1527048"/>
            <a:ext cx="1920240" cy="2039112"/>
          </a:xfrm>
          <a:prstGeom prst="rect">
            <a:avLst/>
          </a:prstGeom>
          <a:solidFill>
            <a:srgbClr val="121212"/>
          </a:solidFill>
          <a:ln w="9525">
            <a:solidFill>
              <a:srgbClr val="2A2A2A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0">
            <a:extLst>
              <a:ext uri="{FF2B5EF4-FFF2-40B4-BE49-F238E27FC236}">
                <a16:creationId xmlns:a16="http://schemas.microsoft.com/office/drawing/2014/main" id="{BD6FF001-EF12-DC22-038C-D6E6E1667AF2}"/>
              </a:ext>
            </a:extLst>
          </p:cNvPr>
          <p:cNvSpPr/>
          <p:nvPr/>
        </p:nvSpPr>
        <p:spPr>
          <a:xfrm>
            <a:off x="6373368" y="2253996"/>
            <a:ext cx="1920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kern="0" spc="40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PHOTO</a:t>
            </a:r>
            <a:endParaRPr lang="en-US" sz="1000" dirty="0"/>
          </a:p>
        </p:txBody>
      </p:sp>
      <p:sp>
        <p:nvSpPr>
          <p:cNvPr id="34" name="Text 31">
            <a:extLst>
              <a:ext uri="{FF2B5EF4-FFF2-40B4-BE49-F238E27FC236}">
                <a16:creationId xmlns:a16="http://schemas.microsoft.com/office/drawing/2014/main" id="{3C82BFD1-26A7-106F-1F9E-34906886D890}"/>
              </a:ext>
            </a:extLst>
          </p:cNvPr>
          <p:cNvSpPr/>
          <p:nvPr/>
        </p:nvSpPr>
        <p:spPr>
          <a:xfrm>
            <a:off x="6373368" y="2500884"/>
            <a:ext cx="1920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kern="0" spc="40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HERE</a:t>
            </a:r>
            <a:endParaRPr lang="en-US" sz="1000" dirty="0"/>
          </a:p>
        </p:txBody>
      </p:sp>
      <p:sp>
        <p:nvSpPr>
          <p:cNvPr id="35" name="Shape 32">
            <a:extLst>
              <a:ext uri="{FF2B5EF4-FFF2-40B4-BE49-F238E27FC236}">
                <a16:creationId xmlns:a16="http://schemas.microsoft.com/office/drawing/2014/main" id="{D655D7E9-B957-BF9F-28F9-0A2329680CA2}"/>
              </a:ext>
            </a:extLst>
          </p:cNvPr>
          <p:cNvSpPr/>
          <p:nvPr/>
        </p:nvSpPr>
        <p:spPr>
          <a:xfrm>
            <a:off x="10625328" y="1527048"/>
            <a:ext cx="868680" cy="777240"/>
          </a:xfrm>
          <a:prstGeom prst="rect">
            <a:avLst/>
          </a:prstGeom>
          <a:solidFill>
            <a:srgbClr val="FFC20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Text 33">
            <a:extLst>
              <a:ext uri="{FF2B5EF4-FFF2-40B4-BE49-F238E27FC236}">
                <a16:creationId xmlns:a16="http://schemas.microsoft.com/office/drawing/2014/main" id="{61760F5B-C815-9067-AF9B-F414EAE66411}"/>
              </a:ext>
            </a:extLst>
          </p:cNvPr>
          <p:cNvSpPr/>
          <p:nvPr/>
        </p:nvSpPr>
        <p:spPr>
          <a:xfrm>
            <a:off x="10625328" y="1490472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B0B0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#</a:t>
            </a:r>
            <a:endParaRPr lang="en-US" sz="1200" dirty="0"/>
          </a:p>
        </p:txBody>
      </p:sp>
      <p:sp>
        <p:nvSpPr>
          <p:cNvPr id="37" name="Text 34">
            <a:extLst>
              <a:ext uri="{FF2B5EF4-FFF2-40B4-BE49-F238E27FC236}">
                <a16:creationId xmlns:a16="http://schemas.microsoft.com/office/drawing/2014/main" id="{95409F5F-7717-A622-670A-86735F25576F}"/>
              </a:ext>
            </a:extLst>
          </p:cNvPr>
          <p:cNvSpPr/>
          <p:nvPr/>
        </p:nvSpPr>
        <p:spPr>
          <a:xfrm>
            <a:off x="10625328" y="1709928"/>
            <a:ext cx="868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B0B0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__</a:t>
            </a:r>
            <a:endParaRPr lang="en-US" sz="2800" dirty="0"/>
          </a:p>
        </p:txBody>
      </p:sp>
      <p:sp>
        <p:nvSpPr>
          <p:cNvPr id="38" name="Text 35">
            <a:extLst>
              <a:ext uri="{FF2B5EF4-FFF2-40B4-BE49-F238E27FC236}">
                <a16:creationId xmlns:a16="http://schemas.microsoft.com/office/drawing/2014/main" id="{5AD6FA1E-D65C-254C-66B0-9291519A7531}"/>
              </a:ext>
            </a:extLst>
          </p:cNvPr>
          <p:cNvSpPr/>
          <p:nvPr/>
        </p:nvSpPr>
        <p:spPr>
          <a:xfrm>
            <a:off x="8522208" y="1527048"/>
            <a:ext cx="20116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b="1" kern="0" spc="400" dirty="0">
                <a:solidFill>
                  <a:srgbClr val="FFC2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PLAYER NAME</a:t>
            </a:r>
            <a:endParaRPr lang="en-US" sz="800" dirty="0"/>
          </a:p>
        </p:txBody>
      </p:sp>
      <p:sp>
        <p:nvSpPr>
          <p:cNvPr id="39" name="Text 36">
            <a:extLst>
              <a:ext uri="{FF2B5EF4-FFF2-40B4-BE49-F238E27FC236}">
                <a16:creationId xmlns:a16="http://schemas.microsoft.com/office/drawing/2014/main" id="{5AF5E02C-2312-46AA-41E9-3FB691239144}"/>
              </a:ext>
            </a:extLst>
          </p:cNvPr>
          <p:cNvSpPr/>
          <p:nvPr/>
        </p:nvSpPr>
        <p:spPr>
          <a:xfrm>
            <a:off x="8522208" y="178308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________________</a:t>
            </a:r>
            <a:endParaRPr lang="en-US" sz="1800" dirty="0"/>
          </a:p>
        </p:txBody>
      </p:sp>
      <p:sp>
        <p:nvSpPr>
          <p:cNvPr id="40" name="Text 37">
            <a:extLst>
              <a:ext uri="{FF2B5EF4-FFF2-40B4-BE49-F238E27FC236}">
                <a16:creationId xmlns:a16="http://schemas.microsoft.com/office/drawing/2014/main" id="{48FC9A4E-033E-39DF-1DE4-4771787AFA76}"/>
              </a:ext>
            </a:extLst>
          </p:cNvPr>
          <p:cNvSpPr/>
          <p:nvPr/>
        </p:nvSpPr>
        <p:spPr>
          <a:xfrm>
            <a:off x="8522208" y="2404872"/>
            <a:ext cx="14401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b="1" kern="0" spc="300" dirty="0">
                <a:solidFill>
                  <a:srgbClr val="B5B5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POSITION</a:t>
            </a:r>
            <a:endParaRPr lang="en-US" sz="700" dirty="0"/>
          </a:p>
        </p:txBody>
      </p:sp>
      <p:sp>
        <p:nvSpPr>
          <p:cNvPr id="41" name="Text 38">
            <a:extLst>
              <a:ext uri="{FF2B5EF4-FFF2-40B4-BE49-F238E27FC236}">
                <a16:creationId xmlns:a16="http://schemas.microsoft.com/office/drawing/2014/main" id="{9ADF95E3-B682-628C-E4FC-F7FFACAF025C}"/>
              </a:ext>
            </a:extLst>
          </p:cNvPr>
          <p:cNvSpPr/>
          <p:nvPr/>
        </p:nvSpPr>
        <p:spPr>
          <a:xfrm>
            <a:off x="8522208" y="2532888"/>
            <a:ext cx="14401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</a:t>
            </a:r>
            <a:endParaRPr lang="en-US" sz="1100" dirty="0"/>
          </a:p>
        </p:txBody>
      </p:sp>
      <p:sp>
        <p:nvSpPr>
          <p:cNvPr id="42" name="Text 39">
            <a:extLst>
              <a:ext uri="{FF2B5EF4-FFF2-40B4-BE49-F238E27FC236}">
                <a16:creationId xmlns:a16="http://schemas.microsoft.com/office/drawing/2014/main" id="{41FE1325-CEE4-2715-216D-E19A2A526028}"/>
              </a:ext>
            </a:extLst>
          </p:cNvPr>
          <p:cNvSpPr/>
          <p:nvPr/>
        </p:nvSpPr>
        <p:spPr>
          <a:xfrm>
            <a:off x="9962388" y="2404872"/>
            <a:ext cx="14401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b="1" kern="0" spc="300" dirty="0">
                <a:solidFill>
                  <a:srgbClr val="B5B5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BIRTHDATE</a:t>
            </a:r>
            <a:endParaRPr lang="en-US" sz="700" dirty="0"/>
          </a:p>
        </p:txBody>
      </p:sp>
      <p:sp>
        <p:nvSpPr>
          <p:cNvPr id="43" name="Text 40">
            <a:extLst>
              <a:ext uri="{FF2B5EF4-FFF2-40B4-BE49-F238E27FC236}">
                <a16:creationId xmlns:a16="http://schemas.microsoft.com/office/drawing/2014/main" id="{6AFED958-22E5-30C4-59CF-07F1D16B3450}"/>
              </a:ext>
            </a:extLst>
          </p:cNvPr>
          <p:cNvSpPr/>
          <p:nvPr/>
        </p:nvSpPr>
        <p:spPr>
          <a:xfrm>
            <a:off x="9962388" y="2532888"/>
            <a:ext cx="14401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</a:t>
            </a:r>
            <a:endParaRPr lang="en-US" sz="1100" dirty="0"/>
          </a:p>
        </p:txBody>
      </p:sp>
      <p:sp>
        <p:nvSpPr>
          <p:cNvPr id="44" name="Text 41">
            <a:extLst>
              <a:ext uri="{FF2B5EF4-FFF2-40B4-BE49-F238E27FC236}">
                <a16:creationId xmlns:a16="http://schemas.microsoft.com/office/drawing/2014/main" id="{3BD7351D-F402-4CAC-2118-9EBAE118B0F1}"/>
              </a:ext>
            </a:extLst>
          </p:cNvPr>
          <p:cNvSpPr/>
          <p:nvPr/>
        </p:nvSpPr>
        <p:spPr>
          <a:xfrm>
            <a:off x="8522208" y="2724912"/>
            <a:ext cx="14401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b="1" kern="0" spc="300" dirty="0">
                <a:solidFill>
                  <a:srgbClr val="B5B5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HOMETOWN</a:t>
            </a:r>
            <a:endParaRPr lang="en-US" sz="700" dirty="0"/>
          </a:p>
        </p:txBody>
      </p:sp>
      <p:sp>
        <p:nvSpPr>
          <p:cNvPr id="45" name="Text 42">
            <a:extLst>
              <a:ext uri="{FF2B5EF4-FFF2-40B4-BE49-F238E27FC236}">
                <a16:creationId xmlns:a16="http://schemas.microsoft.com/office/drawing/2014/main" id="{D1B821C2-7BF3-3258-6B95-8B667B439A81}"/>
              </a:ext>
            </a:extLst>
          </p:cNvPr>
          <p:cNvSpPr/>
          <p:nvPr/>
        </p:nvSpPr>
        <p:spPr>
          <a:xfrm>
            <a:off x="8522208" y="2852928"/>
            <a:ext cx="14401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</a:t>
            </a:r>
            <a:endParaRPr lang="en-US" sz="1100" dirty="0"/>
          </a:p>
        </p:txBody>
      </p:sp>
      <p:sp>
        <p:nvSpPr>
          <p:cNvPr id="46" name="Text 43">
            <a:extLst>
              <a:ext uri="{FF2B5EF4-FFF2-40B4-BE49-F238E27FC236}">
                <a16:creationId xmlns:a16="http://schemas.microsoft.com/office/drawing/2014/main" id="{ECFED59F-B59E-78E1-E370-7E88ED93B9D3}"/>
              </a:ext>
            </a:extLst>
          </p:cNvPr>
          <p:cNvSpPr/>
          <p:nvPr/>
        </p:nvSpPr>
        <p:spPr>
          <a:xfrm>
            <a:off x="9962388" y="2724912"/>
            <a:ext cx="14401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b="1" kern="0" spc="300" dirty="0">
                <a:solidFill>
                  <a:srgbClr val="B5B5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GRAD YEAR</a:t>
            </a:r>
            <a:endParaRPr lang="en-US" sz="700" dirty="0"/>
          </a:p>
        </p:txBody>
      </p:sp>
      <p:sp>
        <p:nvSpPr>
          <p:cNvPr id="47" name="Text 44">
            <a:extLst>
              <a:ext uri="{FF2B5EF4-FFF2-40B4-BE49-F238E27FC236}">
                <a16:creationId xmlns:a16="http://schemas.microsoft.com/office/drawing/2014/main" id="{5BED5151-06D8-899F-C25B-712CB866B967}"/>
              </a:ext>
            </a:extLst>
          </p:cNvPr>
          <p:cNvSpPr/>
          <p:nvPr/>
        </p:nvSpPr>
        <p:spPr>
          <a:xfrm>
            <a:off x="9962388" y="2852928"/>
            <a:ext cx="14401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</a:t>
            </a:r>
            <a:endParaRPr lang="en-US" sz="1100" dirty="0"/>
          </a:p>
        </p:txBody>
      </p:sp>
      <p:sp>
        <p:nvSpPr>
          <p:cNvPr id="48" name="Text 45">
            <a:extLst>
              <a:ext uri="{FF2B5EF4-FFF2-40B4-BE49-F238E27FC236}">
                <a16:creationId xmlns:a16="http://schemas.microsoft.com/office/drawing/2014/main" id="{F4FFE3EA-317C-847E-A791-DE359FDF8495}"/>
              </a:ext>
            </a:extLst>
          </p:cNvPr>
          <p:cNvSpPr/>
          <p:nvPr/>
        </p:nvSpPr>
        <p:spPr>
          <a:xfrm>
            <a:off x="8522208" y="3044952"/>
            <a:ext cx="14401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b="1" kern="0" spc="300" dirty="0">
                <a:solidFill>
                  <a:srgbClr val="B5B5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HEIGHT</a:t>
            </a:r>
            <a:endParaRPr lang="en-US" sz="700" dirty="0"/>
          </a:p>
        </p:txBody>
      </p:sp>
      <p:sp>
        <p:nvSpPr>
          <p:cNvPr id="49" name="Text 46">
            <a:extLst>
              <a:ext uri="{FF2B5EF4-FFF2-40B4-BE49-F238E27FC236}">
                <a16:creationId xmlns:a16="http://schemas.microsoft.com/office/drawing/2014/main" id="{C40AC537-E777-6C4C-EC9B-112E3A2691CF}"/>
              </a:ext>
            </a:extLst>
          </p:cNvPr>
          <p:cNvSpPr/>
          <p:nvPr/>
        </p:nvSpPr>
        <p:spPr>
          <a:xfrm>
            <a:off x="8522208" y="3172968"/>
            <a:ext cx="14401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</a:t>
            </a:r>
            <a:endParaRPr lang="en-US" sz="1100" dirty="0"/>
          </a:p>
        </p:txBody>
      </p:sp>
      <p:sp>
        <p:nvSpPr>
          <p:cNvPr id="50" name="Text 47">
            <a:extLst>
              <a:ext uri="{FF2B5EF4-FFF2-40B4-BE49-F238E27FC236}">
                <a16:creationId xmlns:a16="http://schemas.microsoft.com/office/drawing/2014/main" id="{D7233E3C-B9AA-E746-5A04-0CC4B3409986}"/>
              </a:ext>
            </a:extLst>
          </p:cNvPr>
          <p:cNvSpPr/>
          <p:nvPr/>
        </p:nvSpPr>
        <p:spPr>
          <a:xfrm>
            <a:off x="9962388" y="3044952"/>
            <a:ext cx="14401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b="1" kern="0" spc="300" dirty="0">
                <a:solidFill>
                  <a:srgbClr val="B5B5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GPA</a:t>
            </a:r>
            <a:endParaRPr lang="en-US" sz="700" dirty="0"/>
          </a:p>
        </p:txBody>
      </p:sp>
      <p:sp>
        <p:nvSpPr>
          <p:cNvPr id="51" name="Text 48">
            <a:extLst>
              <a:ext uri="{FF2B5EF4-FFF2-40B4-BE49-F238E27FC236}">
                <a16:creationId xmlns:a16="http://schemas.microsoft.com/office/drawing/2014/main" id="{DBB78D29-0C2F-8C30-FBCD-AFDDB62AD9B1}"/>
              </a:ext>
            </a:extLst>
          </p:cNvPr>
          <p:cNvSpPr/>
          <p:nvPr/>
        </p:nvSpPr>
        <p:spPr>
          <a:xfrm>
            <a:off x="9962388" y="3172968"/>
            <a:ext cx="14401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</a:t>
            </a:r>
            <a:endParaRPr lang="en-US" sz="1100" dirty="0"/>
          </a:p>
        </p:txBody>
      </p:sp>
      <p:sp>
        <p:nvSpPr>
          <p:cNvPr id="52" name="Text 49">
            <a:extLst>
              <a:ext uri="{FF2B5EF4-FFF2-40B4-BE49-F238E27FC236}">
                <a16:creationId xmlns:a16="http://schemas.microsoft.com/office/drawing/2014/main" id="{07133A2A-7B6A-32FC-951A-4CF30A4EE1F6}"/>
              </a:ext>
            </a:extLst>
          </p:cNvPr>
          <p:cNvSpPr/>
          <p:nvPr/>
        </p:nvSpPr>
        <p:spPr>
          <a:xfrm>
            <a:off x="8522208" y="3364992"/>
            <a:ext cx="29718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b="1" kern="0" spc="300" dirty="0">
                <a:solidFill>
                  <a:srgbClr val="B5B5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</a:t>
            </a:r>
            <a:endParaRPr lang="en-US" sz="700" dirty="0"/>
          </a:p>
        </p:txBody>
      </p:sp>
      <p:sp>
        <p:nvSpPr>
          <p:cNvPr id="53" name="Text 50">
            <a:extLst>
              <a:ext uri="{FF2B5EF4-FFF2-40B4-BE49-F238E27FC236}">
                <a16:creationId xmlns:a16="http://schemas.microsoft.com/office/drawing/2014/main" id="{B1FAF918-AD2D-D89B-3915-2E319E9C1E91}"/>
              </a:ext>
            </a:extLst>
          </p:cNvPr>
          <p:cNvSpPr/>
          <p:nvPr/>
        </p:nvSpPr>
        <p:spPr>
          <a:xfrm>
            <a:off x="8522208" y="3493008"/>
            <a:ext cx="2971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________________________________</a:t>
            </a:r>
            <a:endParaRPr lang="en-US" sz="1100" dirty="0"/>
          </a:p>
        </p:txBody>
      </p:sp>
      <p:sp>
        <p:nvSpPr>
          <p:cNvPr id="54" name="Shape 51">
            <a:extLst>
              <a:ext uri="{FF2B5EF4-FFF2-40B4-BE49-F238E27FC236}">
                <a16:creationId xmlns:a16="http://schemas.microsoft.com/office/drawing/2014/main" id="{A8C4EFEF-019A-2493-B03F-E556AD683DF0}"/>
              </a:ext>
            </a:extLst>
          </p:cNvPr>
          <p:cNvSpPr/>
          <p:nvPr/>
        </p:nvSpPr>
        <p:spPr>
          <a:xfrm>
            <a:off x="502920" y="3931920"/>
            <a:ext cx="5486400" cy="2423160"/>
          </a:xfrm>
          <a:prstGeom prst="rect">
            <a:avLst/>
          </a:prstGeom>
          <a:solidFill>
            <a:srgbClr val="1A1A1A"/>
          </a:solidFill>
          <a:ln w="9525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5" name="Shape 52">
            <a:extLst>
              <a:ext uri="{FF2B5EF4-FFF2-40B4-BE49-F238E27FC236}">
                <a16:creationId xmlns:a16="http://schemas.microsoft.com/office/drawing/2014/main" id="{E2DF5695-D217-028C-3404-16988C72F2F0}"/>
              </a:ext>
            </a:extLst>
          </p:cNvPr>
          <p:cNvSpPr/>
          <p:nvPr/>
        </p:nvSpPr>
        <p:spPr>
          <a:xfrm>
            <a:off x="502920" y="3931920"/>
            <a:ext cx="5486400" cy="54864"/>
          </a:xfrm>
          <a:prstGeom prst="rect">
            <a:avLst/>
          </a:prstGeom>
          <a:solidFill>
            <a:srgbClr val="FFC20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6" name="Shape 53">
            <a:extLst>
              <a:ext uri="{FF2B5EF4-FFF2-40B4-BE49-F238E27FC236}">
                <a16:creationId xmlns:a16="http://schemas.microsoft.com/office/drawing/2014/main" id="{2B270796-82BB-F349-D8E4-45EF44248DD0}"/>
              </a:ext>
            </a:extLst>
          </p:cNvPr>
          <p:cNvSpPr/>
          <p:nvPr/>
        </p:nvSpPr>
        <p:spPr>
          <a:xfrm>
            <a:off x="685800" y="4133088"/>
            <a:ext cx="1920240" cy="2039112"/>
          </a:xfrm>
          <a:prstGeom prst="rect">
            <a:avLst/>
          </a:prstGeom>
          <a:solidFill>
            <a:srgbClr val="121212"/>
          </a:solidFill>
          <a:ln w="9525">
            <a:solidFill>
              <a:srgbClr val="2A2A2A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57" name="Text 54">
            <a:extLst>
              <a:ext uri="{FF2B5EF4-FFF2-40B4-BE49-F238E27FC236}">
                <a16:creationId xmlns:a16="http://schemas.microsoft.com/office/drawing/2014/main" id="{AB97D07D-0554-AAAE-CA2B-BF6CFB8BD42F}"/>
              </a:ext>
            </a:extLst>
          </p:cNvPr>
          <p:cNvSpPr/>
          <p:nvPr/>
        </p:nvSpPr>
        <p:spPr>
          <a:xfrm>
            <a:off x="685800" y="4860036"/>
            <a:ext cx="1920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kern="0" spc="40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PHOTO</a:t>
            </a:r>
            <a:endParaRPr lang="en-US" sz="1000" dirty="0"/>
          </a:p>
        </p:txBody>
      </p:sp>
      <p:sp>
        <p:nvSpPr>
          <p:cNvPr id="58" name="Text 55">
            <a:extLst>
              <a:ext uri="{FF2B5EF4-FFF2-40B4-BE49-F238E27FC236}">
                <a16:creationId xmlns:a16="http://schemas.microsoft.com/office/drawing/2014/main" id="{E4C83C13-A8AC-74CC-4A5D-2629318D1E47}"/>
              </a:ext>
            </a:extLst>
          </p:cNvPr>
          <p:cNvSpPr/>
          <p:nvPr/>
        </p:nvSpPr>
        <p:spPr>
          <a:xfrm>
            <a:off x="685800" y="5106924"/>
            <a:ext cx="1920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kern="0" spc="40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HERE</a:t>
            </a:r>
            <a:endParaRPr lang="en-US" sz="1000" dirty="0"/>
          </a:p>
        </p:txBody>
      </p:sp>
      <p:sp>
        <p:nvSpPr>
          <p:cNvPr id="59" name="Shape 56">
            <a:extLst>
              <a:ext uri="{FF2B5EF4-FFF2-40B4-BE49-F238E27FC236}">
                <a16:creationId xmlns:a16="http://schemas.microsoft.com/office/drawing/2014/main" id="{7CD4B1F2-CAF1-4AC2-9FCB-5557643E499F}"/>
              </a:ext>
            </a:extLst>
          </p:cNvPr>
          <p:cNvSpPr/>
          <p:nvPr/>
        </p:nvSpPr>
        <p:spPr>
          <a:xfrm>
            <a:off x="4937760" y="4133088"/>
            <a:ext cx="868680" cy="777240"/>
          </a:xfrm>
          <a:prstGeom prst="rect">
            <a:avLst/>
          </a:prstGeom>
          <a:solidFill>
            <a:srgbClr val="FFC20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0" name="Text 57">
            <a:extLst>
              <a:ext uri="{FF2B5EF4-FFF2-40B4-BE49-F238E27FC236}">
                <a16:creationId xmlns:a16="http://schemas.microsoft.com/office/drawing/2014/main" id="{9BA4DB44-F9B9-547F-BC95-2ADD8D8DB768}"/>
              </a:ext>
            </a:extLst>
          </p:cNvPr>
          <p:cNvSpPr/>
          <p:nvPr/>
        </p:nvSpPr>
        <p:spPr>
          <a:xfrm>
            <a:off x="4937760" y="4096512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B0B0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#</a:t>
            </a:r>
            <a:endParaRPr lang="en-US" sz="1200" dirty="0"/>
          </a:p>
        </p:txBody>
      </p:sp>
      <p:sp>
        <p:nvSpPr>
          <p:cNvPr id="61" name="Text 58">
            <a:extLst>
              <a:ext uri="{FF2B5EF4-FFF2-40B4-BE49-F238E27FC236}">
                <a16:creationId xmlns:a16="http://schemas.microsoft.com/office/drawing/2014/main" id="{C5FA6665-4B9E-0AD2-B3FE-667EC795B029}"/>
              </a:ext>
            </a:extLst>
          </p:cNvPr>
          <p:cNvSpPr/>
          <p:nvPr/>
        </p:nvSpPr>
        <p:spPr>
          <a:xfrm>
            <a:off x="4937760" y="4315968"/>
            <a:ext cx="868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B0B0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__</a:t>
            </a:r>
            <a:endParaRPr lang="en-US" sz="2800" dirty="0"/>
          </a:p>
        </p:txBody>
      </p:sp>
      <p:sp>
        <p:nvSpPr>
          <p:cNvPr id="62" name="Text 59">
            <a:extLst>
              <a:ext uri="{FF2B5EF4-FFF2-40B4-BE49-F238E27FC236}">
                <a16:creationId xmlns:a16="http://schemas.microsoft.com/office/drawing/2014/main" id="{9415017D-C1F7-CE7A-2222-0B7F0A64DF27}"/>
              </a:ext>
            </a:extLst>
          </p:cNvPr>
          <p:cNvSpPr/>
          <p:nvPr/>
        </p:nvSpPr>
        <p:spPr>
          <a:xfrm>
            <a:off x="2834640" y="4133088"/>
            <a:ext cx="20116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b="1" kern="0" spc="400" dirty="0">
                <a:solidFill>
                  <a:srgbClr val="FFC2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PLAYER NAME</a:t>
            </a:r>
            <a:endParaRPr lang="en-US" sz="800" dirty="0"/>
          </a:p>
        </p:txBody>
      </p:sp>
      <p:sp>
        <p:nvSpPr>
          <p:cNvPr id="63" name="Text 60">
            <a:extLst>
              <a:ext uri="{FF2B5EF4-FFF2-40B4-BE49-F238E27FC236}">
                <a16:creationId xmlns:a16="http://schemas.microsoft.com/office/drawing/2014/main" id="{BB421823-F39C-0E71-3E15-4C9EEEF0CA98}"/>
              </a:ext>
            </a:extLst>
          </p:cNvPr>
          <p:cNvSpPr/>
          <p:nvPr/>
        </p:nvSpPr>
        <p:spPr>
          <a:xfrm>
            <a:off x="2834640" y="438912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________________</a:t>
            </a:r>
            <a:endParaRPr lang="en-US" sz="1800" dirty="0"/>
          </a:p>
        </p:txBody>
      </p:sp>
      <p:sp>
        <p:nvSpPr>
          <p:cNvPr id="64" name="Text 61">
            <a:extLst>
              <a:ext uri="{FF2B5EF4-FFF2-40B4-BE49-F238E27FC236}">
                <a16:creationId xmlns:a16="http://schemas.microsoft.com/office/drawing/2014/main" id="{C5850604-2D06-F4A3-339B-57006D738897}"/>
              </a:ext>
            </a:extLst>
          </p:cNvPr>
          <p:cNvSpPr/>
          <p:nvPr/>
        </p:nvSpPr>
        <p:spPr>
          <a:xfrm>
            <a:off x="2834640" y="5010912"/>
            <a:ext cx="14401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b="1" kern="0" spc="300" dirty="0">
                <a:solidFill>
                  <a:srgbClr val="B5B5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POSITION</a:t>
            </a:r>
            <a:endParaRPr lang="en-US" sz="700" dirty="0"/>
          </a:p>
        </p:txBody>
      </p:sp>
      <p:sp>
        <p:nvSpPr>
          <p:cNvPr id="65" name="Text 62">
            <a:extLst>
              <a:ext uri="{FF2B5EF4-FFF2-40B4-BE49-F238E27FC236}">
                <a16:creationId xmlns:a16="http://schemas.microsoft.com/office/drawing/2014/main" id="{3DFCBA1F-8B2C-3274-6283-7685C598F914}"/>
              </a:ext>
            </a:extLst>
          </p:cNvPr>
          <p:cNvSpPr/>
          <p:nvPr/>
        </p:nvSpPr>
        <p:spPr>
          <a:xfrm>
            <a:off x="2834640" y="5138928"/>
            <a:ext cx="14401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</a:t>
            </a:r>
            <a:endParaRPr lang="en-US" sz="1100" dirty="0"/>
          </a:p>
        </p:txBody>
      </p:sp>
      <p:sp>
        <p:nvSpPr>
          <p:cNvPr id="66" name="Text 63">
            <a:extLst>
              <a:ext uri="{FF2B5EF4-FFF2-40B4-BE49-F238E27FC236}">
                <a16:creationId xmlns:a16="http://schemas.microsoft.com/office/drawing/2014/main" id="{5AAC0AAD-676B-6817-132C-93E6BA1454D2}"/>
              </a:ext>
            </a:extLst>
          </p:cNvPr>
          <p:cNvSpPr/>
          <p:nvPr/>
        </p:nvSpPr>
        <p:spPr>
          <a:xfrm>
            <a:off x="4274820" y="5010912"/>
            <a:ext cx="14401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b="1" kern="0" spc="300" dirty="0">
                <a:solidFill>
                  <a:srgbClr val="B5B5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BIRTHDATE</a:t>
            </a:r>
            <a:endParaRPr lang="en-US" sz="700" dirty="0"/>
          </a:p>
        </p:txBody>
      </p:sp>
      <p:sp>
        <p:nvSpPr>
          <p:cNvPr id="67" name="Text 64">
            <a:extLst>
              <a:ext uri="{FF2B5EF4-FFF2-40B4-BE49-F238E27FC236}">
                <a16:creationId xmlns:a16="http://schemas.microsoft.com/office/drawing/2014/main" id="{211855A1-86AC-7BA9-7346-A01570C4F8AD}"/>
              </a:ext>
            </a:extLst>
          </p:cNvPr>
          <p:cNvSpPr/>
          <p:nvPr/>
        </p:nvSpPr>
        <p:spPr>
          <a:xfrm>
            <a:off x="4274820" y="5138928"/>
            <a:ext cx="14401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</a:t>
            </a:r>
            <a:endParaRPr lang="en-US" sz="1100" dirty="0"/>
          </a:p>
        </p:txBody>
      </p:sp>
      <p:sp>
        <p:nvSpPr>
          <p:cNvPr id="68" name="Text 65">
            <a:extLst>
              <a:ext uri="{FF2B5EF4-FFF2-40B4-BE49-F238E27FC236}">
                <a16:creationId xmlns:a16="http://schemas.microsoft.com/office/drawing/2014/main" id="{B7C12355-B689-5400-D465-305B85A2D19B}"/>
              </a:ext>
            </a:extLst>
          </p:cNvPr>
          <p:cNvSpPr/>
          <p:nvPr/>
        </p:nvSpPr>
        <p:spPr>
          <a:xfrm>
            <a:off x="2834640" y="5330952"/>
            <a:ext cx="14401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b="1" kern="0" spc="300" dirty="0">
                <a:solidFill>
                  <a:srgbClr val="B5B5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HOMETOWN</a:t>
            </a:r>
            <a:endParaRPr lang="en-US" sz="700" dirty="0"/>
          </a:p>
        </p:txBody>
      </p:sp>
      <p:sp>
        <p:nvSpPr>
          <p:cNvPr id="69" name="Text 66">
            <a:extLst>
              <a:ext uri="{FF2B5EF4-FFF2-40B4-BE49-F238E27FC236}">
                <a16:creationId xmlns:a16="http://schemas.microsoft.com/office/drawing/2014/main" id="{8ED36D7A-DAD4-3F3D-D76B-B2D17DE85BBB}"/>
              </a:ext>
            </a:extLst>
          </p:cNvPr>
          <p:cNvSpPr/>
          <p:nvPr/>
        </p:nvSpPr>
        <p:spPr>
          <a:xfrm>
            <a:off x="2834640" y="5458968"/>
            <a:ext cx="14401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</a:t>
            </a:r>
            <a:endParaRPr lang="en-US" sz="1100" dirty="0"/>
          </a:p>
        </p:txBody>
      </p:sp>
      <p:sp>
        <p:nvSpPr>
          <p:cNvPr id="70" name="Text 67">
            <a:extLst>
              <a:ext uri="{FF2B5EF4-FFF2-40B4-BE49-F238E27FC236}">
                <a16:creationId xmlns:a16="http://schemas.microsoft.com/office/drawing/2014/main" id="{7C0E781B-E48F-F8B6-C2D0-C689AE076FFC}"/>
              </a:ext>
            </a:extLst>
          </p:cNvPr>
          <p:cNvSpPr/>
          <p:nvPr/>
        </p:nvSpPr>
        <p:spPr>
          <a:xfrm>
            <a:off x="4274820" y="5330952"/>
            <a:ext cx="14401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b="1" kern="0" spc="300" dirty="0">
                <a:solidFill>
                  <a:srgbClr val="B5B5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GRAD YEAR</a:t>
            </a:r>
            <a:endParaRPr lang="en-US" sz="700" dirty="0"/>
          </a:p>
        </p:txBody>
      </p:sp>
      <p:sp>
        <p:nvSpPr>
          <p:cNvPr id="71" name="Text 68">
            <a:extLst>
              <a:ext uri="{FF2B5EF4-FFF2-40B4-BE49-F238E27FC236}">
                <a16:creationId xmlns:a16="http://schemas.microsoft.com/office/drawing/2014/main" id="{DEB14BD4-9BDF-1DB9-2B30-CA1BE2A2BE25}"/>
              </a:ext>
            </a:extLst>
          </p:cNvPr>
          <p:cNvSpPr/>
          <p:nvPr/>
        </p:nvSpPr>
        <p:spPr>
          <a:xfrm>
            <a:off x="4274820" y="5458968"/>
            <a:ext cx="14401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</a:t>
            </a:r>
            <a:endParaRPr lang="en-US" sz="1100" dirty="0"/>
          </a:p>
        </p:txBody>
      </p:sp>
      <p:sp>
        <p:nvSpPr>
          <p:cNvPr id="72" name="Text 69">
            <a:extLst>
              <a:ext uri="{FF2B5EF4-FFF2-40B4-BE49-F238E27FC236}">
                <a16:creationId xmlns:a16="http://schemas.microsoft.com/office/drawing/2014/main" id="{362A96A7-8294-C947-A849-319A7AECF486}"/>
              </a:ext>
            </a:extLst>
          </p:cNvPr>
          <p:cNvSpPr/>
          <p:nvPr/>
        </p:nvSpPr>
        <p:spPr>
          <a:xfrm>
            <a:off x="2834640" y="5650992"/>
            <a:ext cx="14401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b="1" kern="0" spc="300" dirty="0">
                <a:solidFill>
                  <a:srgbClr val="B5B5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HEIGHT</a:t>
            </a:r>
            <a:endParaRPr lang="en-US" sz="700" dirty="0"/>
          </a:p>
        </p:txBody>
      </p:sp>
      <p:sp>
        <p:nvSpPr>
          <p:cNvPr id="73" name="Text 70">
            <a:extLst>
              <a:ext uri="{FF2B5EF4-FFF2-40B4-BE49-F238E27FC236}">
                <a16:creationId xmlns:a16="http://schemas.microsoft.com/office/drawing/2014/main" id="{E6564E25-9426-55C5-9213-776F5C040ACB}"/>
              </a:ext>
            </a:extLst>
          </p:cNvPr>
          <p:cNvSpPr/>
          <p:nvPr/>
        </p:nvSpPr>
        <p:spPr>
          <a:xfrm>
            <a:off x="2834640" y="5779008"/>
            <a:ext cx="14401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</a:t>
            </a:r>
            <a:endParaRPr lang="en-US" sz="1100" dirty="0"/>
          </a:p>
        </p:txBody>
      </p:sp>
      <p:sp>
        <p:nvSpPr>
          <p:cNvPr id="74" name="Text 71">
            <a:extLst>
              <a:ext uri="{FF2B5EF4-FFF2-40B4-BE49-F238E27FC236}">
                <a16:creationId xmlns:a16="http://schemas.microsoft.com/office/drawing/2014/main" id="{6FFA2753-BC93-2CAC-3682-D28C3EB04467}"/>
              </a:ext>
            </a:extLst>
          </p:cNvPr>
          <p:cNvSpPr/>
          <p:nvPr/>
        </p:nvSpPr>
        <p:spPr>
          <a:xfrm>
            <a:off x="4274820" y="5650992"/>
            <a:ext cx="14401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b="1" kern="0" spc="300" dirty="0">
                <a:solidFill>
                  <a:srgbClr val="B5B5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GPA</a:t>
            </a:r>
            <a:endParaRPr lang="en-US" sz="700" dirty="0"/>
          </a:p>
        </p:txBody>
      </p:sp>
      <p:sp>
        <p:nvSpPr>
          <p:cNvPr id="75" name="Text 72">
            <a:extLst>
              <a:ext uri="{FF2B5EF4-FFF2-40B4-BE49-F238E27FC236}">
                <a16:creationId xmlns:a16="http://schemas.microsoft.com/office/drawing/2014/main" id="{762F40A8-FE44-5C63-70A2-3D277D6EF8A7}"/>
              </a:ext>
            </a:extLst>
          </p:cNvPr>
          <p:cNvSpPr/>
          <p:nvPr/>
        </p:nvSpPr>
        <p:spPr>
          <a:xfrm>
            <a:off x="4274820" y="5779008"/>
            <a:ext cx="14401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</a:t>
            </a:r>
            <a:endParaRPr lang="en-US" sz="1100" dirty="0"/>
          </a:p>
        </p:txBody>
      </p:sp>
      <p:sp>
        <p:nvSpPr>
          <p:cNvPr id="76" name="Text 73">
            <a:extLst>
              <a:ext uri="{FF2B5EF4-FFF2-40B4-BE49-F238E27FC236}">
                <a16:creationId xmlns:a16="http://schemas.microsoft.com/office/drawing/2014/main" id="{C206C308-B523-1A81-C16C-BAFCD72F8134}"/>
              </a:ext>
            </a:extLst>
          </p:cNvPr>
          <p:cNvSpPr/>
          <p:nvPr/>
        </p:nvSpPr>
        <p:spPr>
          <a:xfrm>
            <a:off x="2834640" y="5971032"/>
            <a:ext cx="29718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b="1" kern="0" spc="300" dirty="0">
                <a:solidFill>
                  <a:srgbClr val="B5B5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</a:t>
            </a:r>
            <a:endParaRPr lang="en-US" sz="700" dirty="0"/>
          </a:p>
        </p:txBody>
      </p:sp>
      <p:sp>
        <p:nvSpPr>
          <p:cNvPr id="77" name="Text 74">
            <a:extLst>
              <a:ext uri="{FF2B5EF4-FFF2-40B4-BE49-F238E27FC236}">
                <a16:creationId xmlns:a16="http://schemas.microsoft.com/office/drawing/2014/main" id="{598583A9-F63B-2EE2-08B5-DCD04D3322C4}"/>
              </a:ext>
            </a:extLst>
          </p:cNvPr>
          <p:cNvSpPr/>
          <p:nvPr/>
        </p:nvSpPr>
        <p:spPr>
          <a:xfrm>
            <a:off x="2834640" y="6099048"/>
            <a:ext cx="2971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________________________________</a:t>
            </a:r>
            <a:endParaRPr lang="en-US" sz="1100" dirty="0"/>
          </a:p>
        </p:txBody>
      </p:sp>
      <p:sp>
        <p:nvSpPr>
          <p:cNvPr id="78" name="Shape 75">
            <a:extLst>
              <a:ext uri="{FF2B5EF4-FFF2-40B4-BE49-F238E27FC236}">
                <a16:creationId xmlns:a16="http://schemas.microsoft.com/office/drawing/2014/main" id="{36DF5EA6-F3EB-3D1A-7998-70EF5EA5A460}"/>
              </a:ext>
            </a:extLst>
          </p:cNvPr>
          <p:cNvSpPr/>
          <p:nvPr/>
        </p:nvSpPr>
        <p:spPr>
          <a:xfrm>
            <a:off x="6190488" y="3931920"/>
            <a:ext cx="5486400" cy="2423160"/>
          </a:xfrm>
          <a:prstGeom prst="rect">
            <a:avLst/>
          </a:prstGeom>
          <a:solidFill>
            <a:srgbClr val="1A1A1A"/>
          </a:solidFill>
          <a:ln w="9525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9" name="Shape 76">
            <a:extLst>
              <a:ext uri="{FF2B5EF4-FFF2-40B4-BE49-F238E27FC236}">
                <a16:creationId xmlns:a16="http://schemas.microsoft.com/office/drawing/2014/main" id="{975AE2F0-7946-4CDF-04C1-D4A16E1D6865}"/>
              </a:ext>
            </a:extLst>
          </p:cNvPr>
          <p:cNvSpPr/>
          <p:nvPr/>
        </p:nvSpPr>
        <p:spPr>
          <a:xfrm>
            <a:off x="6190488" y="3931920"/>
            <a:ext cx="5486400" cy="54864"/>
          </a:xfrm>
          <a:prstGeom prst="rect">
            <a:avLst/>
          </a:prstGeom>
          <a:solidFill>
            <a:srgbClr val="FFC20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0" name="Shape 77">
            <a:extLst>
              <a:ext uri="{FF2B5EF4-FFF2-40B4-BE49-F238E27FC236}">
                <a16:creationId xmlns:a16="http://schemas.microsoft.com/office/drawing/2014/main" id="{180DA9C8-017B-BBC9-78CF-529A6FE42FF9}"/>
              </a:ext>
            </a:extLst>
          </p:cNvPr>
          <p:cNvSpPr/>
          <p:nvPr/>
        </p:nvSpPr>
        <p:spPr>
          <a:xfrm>
            <a:off x="6373368" y="4133088"/>
            <a:ext cx="1920240" cy="2039112"/>
          </a:xfrm>
          <a:prstGeom prst="rect">
            <a:avLst/>
          </a:prstGeom>
          <a:solidFill>
            <a:srgbClr val="121212"/>
          </a:solidFill>
          <a:ln w="9525">
            <a:solidFill>
              <a:srgbClr val="2A2A2A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81" name="Text 78">
            <a:extLst>
              <a:ext uri="{FF2B5EF4-FFF2-40B4-BE49-F238E27FC236}">
                <a16:creationId xmlns:a16="http://schemas.microsoft.com/office/drawing/2014/main" id="{277D4A6E-B1B7-F340-077D-E5195FB1CE0E}"/>
              </a:ext>
            </a:extLst>
          </p:cNvPr>
          <p:cNvSpPr/>
          <p:nvPr/>
        </p:nvSpPr>
        <p:spPr>
          <a:xfrm>
            <a:off x="6373368" y="4860036"/>
            <a:ext cx="1920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kern="0" spc="40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PHOTO</a:t>
            </a:r>
            <a:endParaRPr lang="en-US" sz="1000" dirty="0"/>
          </a:p>
        </p:txBody>
      </p:sp>
      <p:sp>
        <p:nvSpPr>
          <p:cNvPr id="82" name="Text 79">
            <a:extLst>
              <a:ext uri="{FF2B5EF4-FFF2-40B4-BE49-F238E27FC236}">
                <a16:creationId xmlns:a16="http://schemas.microsoft.com/office/drawing/2014/main" id="{12F901B2-BBD8-5D47-D04E-C35FC2936295}"/>
              </a:ext>
            </a:extLst>
          </p:cNvPr>
          <p:cNvSpPr/>
          <p:nvPr/>
        </p:nvSpPr>
        <p:spPr>
          <a:xfrm>
            <a:off x="6373368" y="5106924"/>
            <a:ext cx="1920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kern="0" spc="40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HERE</a:t>
            </a:r>
            <a:endParaRPr lang="en-US" sz="1000" dirty="0"/>
          </a:p>
        </p:txBody>
      </p:sp>
      <p:sp>
        <p:nvSpPr>
          <p:cNvPr id="83" name="Shape 80">
            <a:extLst>
              <a:ext uri="{FF2B5EF4-FFF2-40B4-BE49-F238E27FC236}">
                <a16:creationId xmlns:a16="http://schemas.microsoft.com/office/drawing/2014/main" id="{DFF9BF0F-54F3-4EB5-42C7-4C3B1194DBD3}"/>
              </a:ext>
            </a:extLst>
          </p:cNvPr>
          <p:cNvSpPr/>
          <p:nvPr/>
        </p:nvSpPr>
        <p:spPr>
          <a:xfrm>
            <a:off x="10625328" y="4133088"/>
            <a:ext cx="868680" cy="777240"/>
          </a:xfrm>
          <a:prstGeom prst="rect">
            <a:avLst/>
          </a:prstGeom>
          <a:solidFill>
            <a:srgbClr val="FFC20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4" name="Text 81">
            <a:extLst>
              <a:ext uri="{FF2B5EF4-FFF2-40B4-BE49-F238E27FC236}">
                <a16:creationId xmlns:a16="http://schemas.microsoft.com/office/drawing/2014/main" id="{9C55903B-2A8F-2C16-CDEE-AFBD776479C0}"/>
              </a:ext>
            </a:extLst>
          </p:cNvPr>
          <p:cNvSpPr/>
          <p:nvPr/>
        </p:nvSpPr>
        <p:spPr>
          <a:xfrm>
            <a:off x="10625328" y="4096512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B0B0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#</a:t>
            </a:r>
            <a:endParaRPr lang="en-US" sz="1200" dirty="0"/>
          </a:p>
        </p:txBody>
      </p:sp>
      <p:sp>
        <p:nvSpPr>
          <p:cNvPr id="85" name="Text 82">
            <a:extLst>
              <a:ext uri="{FF2B5EF4-FFF2-40B4-BE49-F238E27FC236}">
                <a16:creationId xmlns:a16="http://schemas.microsoft.com/office/drawing/2014/main" id="{95E3CD81-5F56-4CF6-E00D-C583F96EACB6}"/>
              </a:ext>
            </a:extLst>
          </p:cNvPr>
          <p:cNvSpPr/>
          <p:nvPr/>
        </p:nvSpPr>
        <p:spPr>
          <a:xfrm>
            <a:off x="10625328" y="4315968"/>
            <a:ext cx="868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B0B0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__</a:t>
            </a:r>
            <a:endParaRPr lang="en-US" sz="2800" dirty="0"/>
          </a:p>
        </p:txBody>
      </p:sp>
      <p:sp>
        <p:nvSpPr>
          <p:cNvPr id="86" name="Text 83">
            <a:extLst>
              <a:ext uri="{FF2B5EF4-FFF2-40B4-BE49-F238E27FC236}">
                <a16:creationId xmlns:a16="http://schemas.microsoft.com/office/drawing/2014/main" id="{F7FCB007-3D3B-A162-2612-370B0309720B}"/>
              </a:ext>
            </a:extLst>
          </p:cNvPr>
          <p:cNvSpPr/>
          <p:nvPr/>
        </p:nvSpPr>
        <p:spPr>
          <a:xfrm>
            <a:off x="8522208" y="4133088"/>
            <a:ext cx="20116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b="1" kern="0" spc="400" dirty="0">
                <a:solidFill>
                  <a:srgbClr val="FFC2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PLAYER NAME</a:t>
            </a:r>
            <a:endParaRPr lang="en-US" sz="800" dirty="0"/>
          </a:p>
        </p:txBody>
      </p:sp>
      <p:sp>
        <p:nvSpPr>
          <p:cNvPr id="87" name="Text 84">
            <a:extLst>
              <a:ext uri="{FF2B5EF4-FFF2-40B4-BE49-F238E27FC236}">
                <a16:creationId xmlns:a16="http://schemas.microsoft.com/office/drawing/2014/main" id="{9A7F6656-6D5E-7E80-404C-B8F51DE1BEB6}"/>
              </a:ext>
            </a:extLst>
          </p:cNvPr>
          <p:cNvSpPr/>
          <p:nvPr/>
        </p:nvSpPr>
        <p:spPr>
          <a:xfrm>
            <a:off x="8522208" y="438912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________________</a:t>
            </a:r>
            <a:endParaRPr lang="en-US" sz="1800" dirty="0"/>
          </a:p>
        </p:txBody>
      </p:sp>
      <p:sp>
        <p:nvSpPr>
          <p:cNvPr id="88" name="Text 85">
            <a:extLst>
              <a:ext uri="{FF2B5EF4-FFF2-40B4-BE49-F238E27FC236}">
                <a16:creationId xmlns:a16="http://schemas.microsoft.com/office/drawing/2014/main" id="{B5F1ED08-A47E-6429-BE92-EAEA26F777FC}"/>
              </a:ext>
            </a:extLst>
          </p:cNvPr>
          <p:cNvSpPr/>
          <p:nvPr/>
        </p:nvSpPr>
        <p:spPr>
          <a:xfrm>
            <a:off x="8522208" y="5010912"/>
            <a:ext cx="14401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b="1" kern="0" spc="300" dirty="0">
                <a:solidFill>
                  <a:srgbClr val="B5B5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POSITION</a:t>
            </a:r>
            <a:endParaRPr lang="en-US" sz="700" dirty="0"/>
          </a:p>
        </p:txBody>
      </p:sp>
      <p:sp>
        <p:nvSpPr>
          <p:cNvPr id="89" name="Text 86">
            <a:extLst>
              <a:ext uri="{FF2B5EF4-FFF2-40B4-BE49-F238E27FC236}">
                <a16:creationId xmlns:a16="http://schemas.microsoft.com/office/drawing/2014/main" id="{23A393DF-D5E5-804F-C77C-DD9B7679F0EB}"/>
              </a:ext>
            </a:extLst>
          </p:cNvPr>
          <p:cNvSpPr/>
          <p:nvPr/>
        </p:nvSpPr>
        <p:spPr>
          <a:xfrm>
            <a:off x="8522208" y="5138928"/>
            <a:ext cx="14401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</a:t>
            </a:r>
            <a:endParaRPr lang="en-US" sz="1100" dirty="0"/>
          </a:p>
        </p:txBody>
      </p:sp>
      <p:sp>
        <p:nvSpPr>
          <p:cNvPr id="90" name="Text 87">
            <a:extLst>
              <a:ext uri="{FF2B5EF4-FFF2-40B4-BE49-F238E27FC236}">
                <a16:creationId xmlns:a16="http://schemas.microsoft.com/office/drawing/2014/main" id="{DB88B674-B3E5-4E8F-116E-EF729FCB8B56}"/>
              </a:ext>
            </a:extLst>
          </p:cNvPr>
          <p:cNvSpPr/>
          <p:nvPr/>
        </p:nvSpPr>
        <p:spPr>
          <a:xfrm>
            <a:off x="9962388" y="5010912"/>
            <a:ext cx="14401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b="1" kern="0" spc="300" dirty="0">
                <a:solidFill>
                  <a:srgbClr val="B5B5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BIRTHDATE</a:t>
            </a:r>
            <a:endParaRPr lang="en-US" sz="700" dirty="0"/>
          </a:p>
        </p:txBody>
      </p:sp>
      <p:sp>
        <p:nvSpPr>
          <p:cNvPr id="91" name="Text 88">
            <a:extLst>
              <a:ext uri="{FF2B5EF4-FFF2-40B4-BE49-F238E27FC236}">
                <a16:creationId xmlns:a16="http://schemas.microsoft.com/office/drawing/2014/main" id="{2E5635A9-3A18-DC0F-CB66-4944B40F1023}"/>
              </a:ext>
            </a:extLst>
          </p:cNvPr>
          <p:cNvSpPr/>
          <p:nvPr/>
        </p:nvSpPr>
        <p:spPr>
          <a:xfrm>
            <a:off x="9962388" y="5138928"/>
            <a:ext cx="14401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</a:t>
            </a:r>
            <a:endParaRPr lang="en-US" sz="1100" dirty="0"/>
          </a:p>
        </p:txBody>
      </p:sp>
      <p:sp>
        <p:nvSpPr>
          <p:cNvPr id="92" name="Text 89">
            <a:extLst>
              <a:ext uri="{FF2B5EF4-FFF2-40B4-BE49-F238E27FC236}">
                <a16:creationId xmlns:a16="http://schemas.microsoft.com/office/drawing/2014/main" id="{998DA059-8F6B-31D5-D780-8AF167170230}"/>
              </a:ext>
            </a:extLst>
          </p:cNvPr>
          <p:cNvSpPr/>
          <p:nvPr/>
        </p:nvSpPr>
        <p:spPr>
          <a:xfrm>
            <a:off x="8522208" y="5330952"/>
            <a:ext cx="14401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b="1" kern="0" spc="300" dirty="0">
                <a:solidFill>
                  <a:srgbClr val="B5B5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HOMETOWN</a:t>
            </a:r>
            <a:endParaRPr lang="en-US" sz="700" dirty="0"/>
          </a:p>
        </p:txBody>
      </p:sp>
      <p:sp>
        <p:nvSpPr>
          <p:cNvPr id="93" name="Text 90">
            <a:extLst>
              <a:ext uri="{FF2B5EF4-FFF2-40B4-BE49-F238E27FC236}">
                <a16:creationId xmlns:a16="http://schemas.microsoft.com/office/drawing/2014/main" id="{1F9CD9AA-BA03-A90A-B180-6EB4EFE3F21A}"/>
              </a:ext>
            </a:extLst>
          </p:cNvPr>
          <p:cNvSpPr/>
          <p:nvPr/>
        </p:nvSpPr>
        <p:spPr>
          <a:xfrm>
            <a:off x="8522208" y="5458968"/>
            <a:ext cx="14401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</a:t>
            </a:r>
            <a:endParaRPr lang="en-US" sz="1100" dirty="0"/>
          </a:p>
        </p:txBody>
      </p:sp>
      <p:sp>
        <p:nvSpPr>
          <p:cNvPr id="94" name="Text 91">
            <a:extLst>
              <a:ext uri="{FF2B5EF4-FFF2-40B4-BE49-F238E27FC236}">
                <a16:creationId xmlns:a16="http://schemas.microsoft.com/office/drawing/2014/main" id="{2CD5FDC2-D3DD-F141-8AD8-E69995206073}"/>
              </a:ext>
            </a:extLst>
          </p:cNvPr>
          <p:cNvSpPr/>
          <p:nvPr/>
        </p:nvSpPr>
        <p:spPr>
          <a:xfrm>
            <a:off x="9962388" y="5330952"/>
            <a:ext cx="14401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b="1" kern="0" spc="300" dirty="0">
                <a:solidFill>
                  <a:srgbClr val="B5B5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GRAD YEAR</a:t>
            </a:r>
            <a:endParaRPr lang="en-US" sz="700" dirty="0"/>
          </a:p>
        </p:txBody>
      </p:sp>
      <p:sp>
        <p:nvSpPr>
          <p:cNvPr id="95" name="Text 92">
            <a:extLst>
              <a:ext uri="{FF2B5EF4-FFF2-40B4-BE49-F238E27FC236}">
                <a16:creationId xmlns:a16="http://schemas.microsoft.com/office/drawing/2014/main" id="{35A0E399-5E7D-6D4B-315A-FD696A2FA0C3}"/>
              </a:ext>
            </a:extLst>
          </p:cNvPr>
          <p:cNvSpPr/>
          <p:nvPr/>
        </p:nvSpPr>
        <p:spPr>
          <a:xfrm>
            <a:off x="9962388" y="5458968"/>
            <a:ext cx="14401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</a:t>
            </a:r>
            <a:endParaRPr lang="en-US" sz="1100" dirty="0"/>
          </a:p>
        </p:txBody>
      </p:sp>
      <p:sp>
        <p:nvSpPr>
          <p:cNvPr id="96" name="Text 93">
            <a:extLst>
              <a:ext uri="{FF2B5EF4-FFF2-40B4-BE49-F238E27FC236}">
                <a16:creationId xmlns:a16="http://schemas.microsoft.com/office/drawing/2014/main" id="{6A4A07C3-4E5A-1B7F-D677-10A5497E63AD}"/>
              </a:ext>
            </a:extLst>
          </p:cNvPr>
          <p:cNvSpPr/>
          <p:nvPr/>
        </p:nvSpPr>
        <p:spPr>
          <a:xfrm>
            <a:off x="8522208" y="5650992"/>
            <a:ext cx="14401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b="1" kern="0" spc="300" dirty="0">
                <a:solidFill>
                  <a:srgbClr val="B5B5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HEIGHT</a:t>
            </a:r>
            <a:endParaRPr lang="en-US" sz="700" dirty="0"/>
          </a:p>
        </p:txBody>
      </p:sp>
      <p:sp>
        <p:nvSpPr>
          <p:cNvPr id="97" name="Text 94">
            <a:extLst>
              <a:ext uri="{FF2B5EF4-FFF2-40B4-BE49-F238E27FC236}">
                <a16:creationId xmlns:a16="http://schemas.microsoft.com/office/drawing/2014/main" id="{7EAFAEF0-A789-67BF-CC7E-06D3B5FCCD81}"/>
              </a:ext>
            </a:extLst>
          </p:cNvPr>
          <p:cNvSpPr/>
          <p:nvPr/>
        </p:nvSpPr>
        <p:spPr>
          <a:xfrm>
            <a:off x="8522208" y="5779008"/>
            <a:ext cx="14401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</a:t>
            </a:r>
            <a:endParaRPr lang="en-US" sz="1100" dirty="0"/>
          </a:p>
        </p:txBody>
      </p:sp>
      <p:sp>
        <p:nvSpPr>
          <p:cNvPr id="98" name="Text 95">
            <a:extLst>
              <a:ext uri="{FF2B5EF4-FFF2-40B4-BE49-F238E27FC236}">
                <a16:creationId xmlns:a16="http://schemas.microsoft.com/office/drawing/2014/main" id="{340CE8E3-D57E-E21A-7150-F44869A0AC3D}"/>
              </a:ext>
            </a:extLst>
          </p:cNvPr>
          <p:cNvSpPr/>
          <p:nvPr/>
        </p:nvSpPr>
        <p:spPr>
          <a:xfrm>
            <a:off x="9962388" y="5650992"/>
            <a:ext cx="14401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b="1" kern="0" spc="300" dirty="0">
                <a:solidFill>
                  <a:srgbClr val="B5B5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GPA</a:t>
            </a:r>
            <a:endParaRPr lang="en-US" sz="700" dirty="0"/>
          </a:p>
        </p:txBody>
      </p:sp>
      <p:sp>
        <p:nvSpPr>
          <p:cNvPr id="99" name="Text 96">
            <a:extLst>
              <a:ext uri="{FF2B5EF4-FFF2-40B4-BE49-F238E27FC236}">
                <a16:creationId xmlns:a16="http://schemas.microsoft.com/office/drawing/2014/main" id="{FAC15D7B-D5F8-EB47-3CF8-4A81FE5303C4}"/>
              </a:ext>
            </a:extLst>
          </p:cNvPr>
          <p:cNvSpPr/>
          <p:nvPr/>
        </p:nvSpPr>
        <p:spPr>
          <a:xfrm>
            <a:off x="9962388" y="5779008"/>
            <a:ext cx="14401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</a:t>
            </a:r>
            <a:endParaRPr lang="en-US" sz="1100" dirty="0"/>
          </a:p>
        </p:txBody>
      </p:sp>
      <p:sp>
        <p:nvSpPr>
          <p:cNvPr id="100" name="Text 97">
            <a:extLst>
              <a:ext uri="{FF2B5EF4-FFF2-40B4-BE49-F238E27FC236}">
                <a16:creationId xmlns:a16="http://schemas.microsoft.com/office/drawing/2014/main" id="{E3D30977-8F61-2FAC-1611-E90EB8B45CF8}"/>
              </a:ext>
            </a:extLst>
          </p:cNvPr>
          <p:cNvSpPr/>
          <p:nvPr/>
        </p:nvSpPr>
        <p:spPr>
          <a:xfrm>
            <a:off x="8522208" y="5971032"/>
            <a:ext cx="29718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00" b="1" kern="0" spc="300" dirty="0">
                <a:solidFill>
                  <a:srgbClr val="B5B5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</a:t>
            </a:r>
            <a:endParaRPr lang="en-US" sz="700" dirty="0"/>
          </a:p>
        </p:txBody>
      </p:sp>
      <p:sp>
        <p:nvSpPr>
          <p:cNvPr id="101" name="Text 98">
            <a:extLst>
              <a:ext uri="{FF2B5EF4-FFF2-40B4-BE49-F238E27FC236}">
                <a16:creationId xmlns:a16="http://schemas.microsoft.com/office/drawing/2014/main" id="{8805814B-9941-992D-5EC7-DC28BBE573A3}"/>
              </a:ext>
            </a:extLst>
          </p:cNvPr>
          <p:cNvSpPr/>
          <p:nvPr/>
        </p:nvSpPr>
        <p:spPr>
          <a:xfrm>
            <a:off x="8522208" y="6099048"/>
            <a:ext cx="2971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________________________________</a:t>
            </a:r>
            <a:endParaRPr lang="en-US" sz="1100" dirty="0"/>
          </a:p>
        </p:txBody>
      </p:sp>
      <p:sp>
        <p:nvSpPr>
          <p:cNvPr id="102" name="Shape 99">
            <a:extLst>
              <a:ext uri="{FF2B5EF4-FFF2-40B4-BE49-F238E27FC236}">
                <a16:creationId xmlns:a16="http://schemas.microsoft.com/office/drawing/2014/main" id="{BF5B463A-474A-19CF-2641-38065819F1A9}"/>
              </a:ext>
            </a:extLst>
          </p:cNvPr>
          <p:cNvSpPr/>
          <p:nvPr/>
        </p:nvSpPr>
        <p:spPr>
          <a:xfrm>
            <a:off x="502920" y="6446520"/>
            <a:ext cx="11185855" cy="0"/>
          </a:xfrm>
          <a:prstGeom prst="line">
            <a:avLst/>
          </a:prstGeom>
          <a:noFill/>
          <a:ln w="9525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3" name="Text 100">
            <a:extLst>
              <a:ext uri="{FF2B5EF4-FFF2-40B4-BE49-F238E27FC236}">
                <a16:creationId xmlns:a16="http://schemas.microsoft.com/office/drawing/2014/main" id="{4AC01920-1BF0-D100-40BD-14B91BA5C591}"/>
              </a:ext>
            </a:extLst>
          </p:cNvPr>
          <p:cNvSpPr/>
          <p:nvPr/>
        </p:nvSpPr>
        <p:spPr>
          <a:xfrm>
            <a:off x="502920" y="6510528"/>
            <a:ext cx="5486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kern="0" spc="20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 WAVE  •  PLAYER ROSTER</a:t>
            </a:r>
            <a:endParaRPr lang="en-US" sz="900" dirty="0"/>
          </a:p>
        </p:txBody>
      </p:sp>
      <p:sp>
        <p:nvSpPr>
          <p:cNvPr id="104" name="Text 101">
            <a:extLst>
              <a:ext uri="{FF2B5EF4-FFF2-40B4-BE49-F238E27FC236}">
                <a16:creationId xmlns:a16="http://schemas.microsoft.com/office/drawing/2014/main" id="{E5D24CD7-CC5B-ACB0-DD8E-CB9439F28169}"/>
              </a:ext>
            </a:extLst>
          </p:cNvPr>
          <p:cNvSpPr/>
          <p:nvPr/>
        </p:nvSpPr>
        <p:spPr>
          <a:xfrm>
            <a:off x="10362895" y="6510528"/>
            <a:ext cx="1371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kern="0" spc="100" dirty="0">
                <a:solidFill>
                  <a:srgbClr val="9A9A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 / 5</a:t>
            </a:r>
            <a:endParaRPr lang="en-US" sz="900" dirty="0"/>
          </a:p>
        </p:txBody>
      </p:sp>
      <p:pic>
        <p:nvPicPr>
          <p:cNvPr id="105" name="Image 0">
            <a:extLst>
              <a:ext uri="{FF2B5EF4-FFF2-40B4-BE49-F238E27FC236}">
                <a16:creationId xmlns:a16="http://schemas.microsoft.com/office/drawing/2014/main" id="{E8A881CF-50B2-00B9-F775-6780E63DD39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711923" y="178380"/>
            <a:ext cx="942788" cy="935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6500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250</Words>
  <Application>Microsoft Macintosh PowerPoint</Application>
  <PresentationFormat>Widescreen</PresentationFormat>
  <Paragraphs>180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Arial Black</vt:lpstr>
      <vt:lpstr>Calibri</vt:lpstr>
      <vt:lpstr>Office Theme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Daniel Mattos</cp:lastModifiedBy>
  <cp:revision>2</cp:revision>
  <dcterms:created xsi:type="dcterms:W3CDTF">2026-04-29T21:45:33Z</dcterms:created>
  <dcterms:modified xsi:type="dcterms:W3CDTF">2026-04-30T03:37:39Z</dcterms:modified>
</cp:coreProperties>
</file>